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handoutMasterIdLst>
    <p:handoutMasterId r:id="rId7"/>
  </p:handoutMasterIdLst>
  <p:sldIdLst>
    <p:sldId id="259" r:id="rId2"/>
    <p:sldId id="260" r:id="rId3"/>
    <p:sldId id="258" r:id="rId4"/>
    <p:sldId id="257"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A1B5E-E40C-9EBA-06FB-1330C079B5A7}" v="340" dt="2025-11-24T07:16:50.724"/>
    <p1510:client id="{7C91AE99-2BD0-0B40-4B8F-6F8A5C1159C9}" v="857" dt="2025-11-24T04:43:34.519"/>
    <p1510:client id="{90B58C6D-D61A-F204-F26A-452380E28975}" v="290" dt="2025-11-24T06:49:10.138"/>
    <p1510:client id="{EB95A40E-1EF1-6C41-9752-E50B66BF8F48}" v="1" dt="2025-11-22T21:34:04.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ushi Jugran" userId="S::aarushij@buffalo.edu::cc511ac8-957d-4fa8-a7c1-9f9ed783130b" providerId="AD" clId="Web-{444A1B5E-E40C-9EBA-06FB-1330C079B5A7}"/>
    <pc:docChg chg="modSld">
      <pc:chgData name="Aarushi Jugran" userId="S::aarushij@buffalo.edu::cc511ac8-957d-4fa8-a7c1-9f9ed783130b" providerId="AD" clId="Web-{444A1B5E-E40C-9EBA-06FB-1330C079B5A7}" dt="2025-11-24T07:16:50.724" v="317" actId="20577"/>
      <pc:docMkLst>
        <pc:docMk/>
      </pc:docMkLst>
      <pc:sldChg chg="addSp delSp modSp">
        <pc:chgData name="Aarushi Jugran" userId="S::aarushij@buffalo.edu::cc511ac8-957d-4fa8-a7c1-9f9ed783130b" providerId="AD" clId="Web-{444A1B5E-E40C-9EBA-06FB-1330C079B5A7}" dt="2025-11-24T07:16:50.724" v="317" actId="20577"/>
        <pc:sldMkLst>
          <pc:docMk/>
          <pc:sldMk cId="1372817760" sldId="258"/>
        </pc:sldMkLst>
        <pc:spChg chg="del">
          <ac:chgData name="Aarushi Jugran" userId="S::aarushij@buffalo.edu::cc511ac8-957d-4fa8-a7c1-9f9ed783130b" providerId="AD" clId="Web-{444A1B5E-E40C-9EBA-06FB-1330C079B5A7}" dt="2025-11-24T05:45:14.494" v="75"/>
          <ac:spMkLst>
            <pc:docMk/>
            <pc:sldMk cId="1372817760" sldId="258"/>
            <ac:spMk id="2" creationId="{727EE174-C49A-EC48-B0CC-EB1BDC838FAA}"/>
          </ac:spMkLst>
        </pc:spChg>
        <pc:spChg chg="add mod ord">
          <ac:chgData name="Aarushi Jugran" userId="S::aarushij@buffalo.edu::cc511ac8-957d-4fa8-a7c1-9f9ed783130b" providerId="AD" clId="Web-{444A1B5E-E40C-9EBA-06FB-1330C079B5A7}" dt="2025-11-24T06:58:01.129" v="205" actId="20577"/>
          <ac:spMkLst>
            <pc:docMk/>
            <pc:sldMk cId="1372817760" sldId="258"/>
            <ac:spMk id="3" creationId="{2B576548-18B9-7B47-0DF5-9D428C51A9DA}"/>
          </ac:spMkLst>
        </pc:spChg>
        <pc:spChg chg="del">
          <ac:chgData name="Aarushi Jugran" userId="S::aarushij@buffalo.edu::cc511ac8-957d-4fa8-a7c1-9f9ed783130b" providerId="AD" clId="Web-{444A1B5E-E40C-9EBA-06FB-1330C079B5A7}" dt="2025-11-24T05:45:14.494" v="72"/>
          <ac:spMkLst>
            <pc:docMk/>
            <pc:sldMk cId="1372817760" sldId="258"/>
            <ac:spMk id="3" creationId="{F46E0D9A-19EE-6A40-810D-B2A3A57AF78D}"/>
          </ac:spMkLst>
        </pc:spChg>
        <pc:spChg chg="add mod ord">
          <ac:chgData name="Aarushi Jugran" userId="S::aarushij@buffalo.edu::cc511ac8-957d-4fa8-a7c1-9f9ed783130b" providerId="AD" clId="Web-{444A1B5E-E40C-9EBA-06FB-1330C079B5A7}" dt="2025-11-24T06:59:11.714" v="214"/>
          <ac:spMkLst>
            <pc:docMk/>
            <pc:sldMk cId="1372817760" sldId="258"/>
            <ac:spMk id="4" creationId="{D6C13DE1-253A-C66B-3AB0-585D0C147E59}"/>
          </ac:spMkLst>
        </pc:spChg>
        <pc:spChg chg="add mod">
          <ac:chgData name="Aarushi Jugran" userId="S::aarushij@buffalo.edu::cc511ac8-957d-4fa8-a7c1-9f9ed783130b" providerId="AD" clId="Web-{444A1B5E-E40C-9EBA-06FB-1330C079B5A7}" dt="2025-11-24T07:16:50.724" v="317" actId="20577"/>
          <ac:spMkLst>
            <pc:docMk/>
            <pc:sldMk cId="1372817760" sldId="258"/>
            <ac:spMk id="6" creationId="{EACFFBE7-F94A-D64C-A465-6294EF60D731}"/>
          </ac:spMkLst>
        </pc:spChg>
        <pc:spChg chg="del">
          <ac:chgData name="Aarushi Jugran" userId="S::aarushij@buffalo.edu::cc511ac8-957d-4fa8-a7c1-9f9ed783130b" providerId="AD" clId="Web-{444A1B5E-E40C-9EBA-06FB-1330C079B5A7}" dt="2025-11-24T05:45:14.494" v="78"/>
          <ac:spMkLst>
            <pc:docMk/>
            <pc:sldMk cId="1372817760" sldId="258"/>
            <ac:spMk id="11" creationId="{6CC485F0-7442-924B-A2B4-16DCD837442F}"/>
          </ac:spMkLst>
        </pc:spChg>
        <pc:spChg chg="del">
          <ac:chgData name="Aarushi Jugran" userId="S::aarushij@buffalo.edu::cc511ac8-957d-4fa8-a7c1-9f9ed783130b" providerId="AD" clId="Web-{444A1B5E-E40C-9EBA-06FB-1330C079B5A7}" dt="2025-11-24T05:45:14.494" v="76"/>
          <ac:spMkLst>
            <pc:docMk/>
            <pc:sldMk cId="1372817760" sldId="258"/>
            <ac:spMk id="13" creationId="{5FBBC0B6-D787-D945-A995-B5D5A9D0A98B}"/>
          </ac:spMkLst>
        </pc:spChg>
        <pc:spChg chg="del">
          <ac:chgData name="Aarushi Jugran" userId="S::aarushij@buffalo.edu::cc511ac8-957d-4fa8-a7c1-9f9ed783130b" providerId="AD" clId="Web-{444A1B5E-E40C-9EBA-06FB-1330C079B5A7}" dt="2025-11-24T05:45:14.494" v="74"/>
          <ac:spMkLst>
            <pc:docMk/>
            <pc:sldMk cId="1372817760" sldId="258"/>
            <ac:spMk id="14" creationId="{94B78A25-8526-6B41-90FA-9E66DC6A5A08}"/>
          </ac:spMkLst>
        </pc:spChg>
        <pc:spChg chg="del">
          <ac:chgData name="Aarushi Jugran" userId="S::aarushij@buffalo.edu::cc511ac8-957d-4fa8-a7c1-9f9ed783130b" providerId="AD" clId="Web-{444A1B5E-E40C-9EBA-06FB-1330C079B5A7}" dt="2025-11-24T05:45:14.494" v="70"/>
          <ac:spMkLst>
            <pc:docMk/>
            <pc:sldMk cId="1372817760" sldId="258"/>
            <ac:spMk id="15" creationId="{D2D38290-E5F3-D246-A2F5-6C432990F86D}"/>
          </ac:spMkLst>
        </pc:spChg>
        <pc:spChg chg="del">
          <ac:chgData name="Aarushi Jugran" userId="S::aarushij@buffalo.edu::cc511ac8-957d-4fa8-a7c1-9f9ed783130b" providerId="AD" clId="Web-{444A1B5E-E40C-9EBA-06FB-1330C079B5A7}" dt="2025-11-24T05:45:14.494" v="67"/>
          <ac:spMkLst>
            <pc:docMk/>
            <pc:sldMk cId="1372817760" sldId="258"/>
            <ac:spMk id="19" creationId="{063DF6BA-FD1C-5B4D-9F5B-D1CDB0F77BF6}"/>
          </ac:spMkLst>
        </pc:spChg>
        <pc:spChg chg="del">
          <ac:chgData name="Aarushi Jugran" userId="S::aarushij@buffalo.edu::cc511ac8-957d-4fa8-a7c1-9f9ed783130b" providerId="AD" clId="Web-{444A1B5E-E40C-9EBA-06FB-1330C079B5A7}" dt="2025-11-24T05:45:14.494" v="53"/>
          <ac:spMkLst>
            <pc:docMk/>
            <pc:sldMk cId="1372817760" sldId="258"/>
            <ac:spMk id="28" creationId="{5A26DE8F-0ABE-C543-99DB-6EAD95D22649}"/>
          </ac:spMkLst>
        </pc:spChg>
        <pc:spChg chg="del">
          <ac:chgData name="Aarushi Jugran" userId="S::aarushij@buffalo.edu::cc511ac8-957d-4fa8-a7c1-9f9ed783130b" providerId="AD" clId="Web-{444A1B5E-E40C-9EBA-06FB-1330C079B5A7}" dt="2025-11-24T05:45:14.494" v="52"/>
          <ac:spMkLst>
            <pc:docMk/>
            <pc:sldMk cId="1372817760" sldId="258"/>
            <ac:spMk id="32" creationId="{97FE620B-B1B3-034A-B857-17EC491FCCA0}"/>
          </ac:spMkLst>
        </pc:spChg>
        <pc:spChg chg="del">
          <ac:chgData name="Aarushi Jugran" userId="S::aarushij@buffalo.edu::cc511ac8-957d-4fa8-a7c1-9f9ed783130b" providerId="AD" clId="Web-{444A1B5E-E40C-9EBA-06FB-1330C079B5A7}" dt="2025-11-24T05:45:14.494" v="49"/>
          <ac:spMkLst>
            <pc:docMk/>
            <pc:sldMk cId="1372817760" sldId="258"/>
            <ac:spMk id="35" creationId="{86754D3B-0455-DB45-A7BC-2E570F5F52C7}"/>
          </ac:spMkLst>
        </pc:spChg>
        <pc:spChg chg="del">
          <ac:chgData name="Aarushi Jugran" userId="S::aarushij@buffalo.edu::cc511ac8-957d-4fa8-a7c1-9f9ed783130b" providerId="AD" clId="Web-{444A1B5E-E40C-9EBA-06FB-1330C079B5A7}" dt="2025-11-24T05:45:14.494" v="48"/>
          <ac:spMkLst>
            <pc:docMk/>
            <pc:sldMk cId="1372817760" sldId="258"/>
            <ac:spMk id="36" creationId="{6080F260-323D-1C4B-992F-25BF4AA9BEC6}"/>
          </ac:spMkLst>
        </pc:spChg>
        <pc:spChg chg="del">
          <ac:chgData name="Aarushi Jugran" userId="S::aarushij@buffalo.edu::cc511ac8-957d-4fa8-a7c1-9f9ed783130b" providerId="AD" clId="Web-{444A1B5E-E40C-9EBA-06FB-1330C079B5A7}" dt="2025-11-24T05:45:14.494" v="47"/>
          <ac:spMkLst>
            <pc:docMk/>
            <pc:sldMk cId="1372817760" sldId="258"/>
            <ac:spMk id="37" creationId="{AF9374DC-25C8-134E-85CD-BEF34ADB045D}"/>
          </ac:spMkLst>
        </pc:spChg>
        <pc:spChg chg="del">
          <ac:chgData name="Aarushi Jugran" userId="S::aarushij@buffalo.edu::cc511ac8-957d-4fa8-a7c1-9f9ed783130b" providerId="AD" clId="Web-{444A1B5E-E40C-9EBA-06FB-1330C079B5A7}" dt="2025-11-24T05:45:14.494" v="45"/>
          <ac:spMkLst>
            <pc:docMk/>
            <pc:sldMk cId="1372817760" sldId="258"/>
            <ac:spMk id="38" creationId="{14CB0EA0-C5A2-F042-A35B-A8E785B470A6}"/>
          </ac:spMkLst>
        </pc:spChg>
        <pc:spChg chg="del">
          <ac:chgData name="Aarushi Jugran" userId="S::aarushij@buffalo.edu::cc511ac8-957d-4fa8-a7c1-9f9ed783130b" providerId="AD" clId="Web-{444A1B5E-E40C-9EBA-06FB-1330C079B5A7}" dt="2025-11-24T05:45:14.479" v="43"/>
          <ac:spMkLst>
            <pc:docMk/>
            <pc:sldMk cId="1372817760" sldId="258"/>
            <ac:spMk id="40" creationId="{1112E243-D739-144B-A538-A5D410CC9CB0}"/>
          </ac:spMkLst>
        </pc:spChg>
        <pc:spChg chg="del">
          <ac:chgData name="Aarushi Jugran" userId="S::aarushij@buffalo.edu::cc511ac8-957d-4fa8-a7c1-9f9ed783130b" providerId="AD" clId="Web-{444A1B5E-E40C-9EBA-06FB-1330C079B5A7}" dt="2025-11-24T05:45:14.479" v="4"/>
          <ac:spMkLst>
            <pc:docMk/>
            <pc:sldMk cId="1372817760" sldId="258"/>
            <ac:spMk id="79" creationId="{27A69946-CEA4-AE4D-A818-BC08D3CC14B2}"/>
          </ac:spMkLst>
        </pc:spChg>
        <pc:spChg chg="del">
          <ac:chgData name="Aarushi Jugran" userId="S::aarushij@buffalo.edu::cc511ac8-957d-4fa8-a7c1-9f9ed783130b" providerId="AD" clId="Web-{444A1B5E-E40C-9EBA-06FB-1330C079B5A7}" dt="2025-11-24T05:45:14.494" v="59"/>
          <ac:spMkLst>
            <pc:docMk/>
            <pc:sldMk cId="1372817760" sldId="258"/>
            <ac:spMk id="80" creationId="{534E8FA6-947A-574A-90CF-E60BC7A947B4}"/>
          </ac:spMkLst>
        </pc:spChg>
        <pc:spChg chg="del">
          <ac:chgData name="Aarushi Jugran" userId="S::aarushij@buffalo.edu::cc511ac8-957d-4fa8-a7c1-9f9ed783130b" providerId="AD" clId="Web-{444A1B5E-E40C-9EBA-06FB-1330C079B5A7}" dt="2025-11-24T05:45:14.479" v="2"/>
          <ac:spMkLst>
            <pc:docMk/>
            <pc:sldMk cId="1372817760" sldId="258"/>
            <ac:spMk id="83" creationId="{F28A3EB7-87CB-7B47-93CA-C46DD3D27E59}"/>
          </ac:spMkLst>
        </pc:spChg>
        <pc:spChg chg="add del">
          <ac:chgData name="Aarushi Jugran" userId="S::aarushij@buffalo.edu::cc511ac8-957d-4fa8-a7c1-9f9ed783130b" providerId="AD" clId="Web-{444A1B5E-E40C-9EBA-06FB-1330C079B5A7}" dt="2025-11-24T05:44:56.275" v="1"/>
          <ac:spMkLst>
            <pc:docMk/>
            <pc:sldMk cId="1372817760" sldId="258"/>
            <ac:spMk id="84" creationId="{8CAF18F6-5B72-A388-F4C6-1E3522816B3D}"/>
          </ac:spMkLst>
        </pc:spChg>
        <pc:spChg chg="add del">
          <ac:chgData name="Aarushi Jugran" userId="S::aarushij@buffalo.edu::cc511ac8-957d-4fa8-a7c1-9f9ed783130b" providerId="AD" clId="Web-{444A1B5E-E40C-9EBA-06FB-1330C079B5A7}" dt="2025-11-24T05:44:56.275" v="1"/>
          <ac:spMkLst>
            <pc:docMk/>
            <pc:sldMk cId="1372817760" sldId="258"/>
            <ac:spMk id="85" creationId="{A651F4A6-96C3-4A49-38C7-8D63E66EBD73}"/>
          </ac:spMkLst>
        </pc:spChg>
        <pc:spChg chg="add del">
          <ac:chgData name="Aarushi Jugran" userId="S::aarushij@buffalo.edu::cc511ac8-957d-4fa8-a7c1-9f9ed783130b" providerId="AD" clId="Web-{444A1B5E-E40C-9EBA-06FB-1330C079B5A7}" dt="2025-11-24T05:44:56.275" v="1"/>
          <ac:spMkLst>
            <pc:docMk/>
            <pc:sldMk cId="1372817760" sldId="258"/>
            <ac:spMk id="87" creationId="{22614E0C-32D9-939E-57AA-2394A3722CEA}"/>
          </ac:spMkLst>
        </pc:spChg>
        <pc:spChg chg="add del">
          <ac:chgData name="Aarushi Jugran" userId="S::aarushij@buffalo.edu::cc511ac8-957d-4fa8-a7c1-9f9ed783130b" providerId="AD" clId="Web-{444A1B5E-E40C-9EBA-06FB-1330C079B5A7}" dt="2025-11-24T05:44:56.275" v="1"/>
          <ac:spMkLst>
            <pc:docMk/>
            <pc:sldMk cId="1372817760" sldId="258"/>
            <ac:spMk id="89" creationId="{2C340658-DC82-0854-BD57-DCF984A4F46A}"/>
          </ac:spMkLst>
        </pc:spChg>
        <pc:spChg chg="add del">
          <ac:chgData name="Aarushi Jugran" userId="S::aarushij@buffalo.edu::cc511ac8-957d-4fa8-a7c1-9f9ed783130b" providerId="AD" clId="Web-{444A1B5E-E40C-9EBA-06FB-1330C079B5A7}" dt="2025-11-24T05:44:56.275" v="1"/>
          <ac:spMkLst>
            <pc:docMk/>
            <pc:sldMk cId="1372817760" sldId="258"/>
            <ac:spMk id="95" creationId="{A5837C2C-C394-CD8B-F1E7-D8E4C3EA0EA7}"/>
          </ac:spMkLst>
        </pc:spChg>
        <pc:spChg chg="add del">
          <ac:chgData name="Aarushi Jugran" userId="S::aarushij@buffalo.edu::cc511ac8-957d-4fa8-a7c1-9f9ed783130b" providerId="AD" clId="Web-{444A1B5E-E40C-9EBA-06FB-1330C079B5A7}" dt="2025-11-24T05:44:56.275" v="1"/>
          <ac:spMkLst>
            <pc:docMk/>
            <pc:sldMk cId="1372817760" sldId="258"/>
            <ac:spMk id="97" creationId="{88FF83FE-19CA-324E-C348-53768BD1C9E3}"/>
          </ac:spMkLst>
        </pc:spChg>
        <pc:spChg chg="add del">
          <ac:chgData name="Aarushi Jugran" userId="S::aarushij@buffalo.edu::cc511ac8-957d-4fa8-a7c1-9f9ed783130b" providerId="AD" clId="Web-{444A1B5E-E40C-9EBA-06FB-1330C079B5A7}" dt="2025-11-24T05:44:56.275" v="1"/>
          <ac:spMkLst>
            <pc:docMk/>
            <pc:sldMk cId="1372817760" sldId="258"/>
            <ac:spMk id="99" creationId="{1E8E2027-5F69-C2CD-4C2B-863202E7CE07}"/>
          </ac:spMkLst>
        </pc:spChg>
        <pc:spChg chg="add del">
          <ac:chgData name="Aarushi Jugran" userId="S::aarushij@buffalo.edu::cc511ac8-957d-4fa8-a7c1-9f9ed783130b" providerId="AD" clId="Web-{444A1B5E-E40C-9EBA-06FB-1330C079B5A7}" dt="2025-11-24T05:44:56.275" v="1"/>
          <ac:spMkLst>
            <pc:docMk/>
            <pc:sldMk cId="1372817760" sldId="258"/>
            <ac:spMk id="102" creationId="{105D266E-297D-9B08-02EB-27358D989742}"/>
          </ac:spMkLst>
        </pc:spChg>
        <pc:spChg chg="add del">
          <ac:chgData name="Aarushi Jugran" userId="S::aarushij@buffalo.edu::cc511ac8-957d-4fa8-a7c1-9f9ed783130b" providerId="AD" clId="Web-{444A1B5E-E40C-9EBA-06FB-1330C079B5A7}" dt="2025-11-24T05:44:56.275" v="1"/>
          <ac:spMkLst>
            <pc:docMk/>
            <pc:sldMk cId="1372817760" sldId="258"/>
            <ac:spMk id="103" creationId="{F471D456-B679-E933-19D8-8B971EE6563A}"/>
          </ac:spMkLst>
        </pc:spChg>
        <pc:spChg chg="add del">
          <ac:chgData name="Aarushi Jugran" userId="S::aarushij@buffalo.edu::cc511ac8-957d-4fa8-a7c1-9f9ed783130b" providerId="AD" clId="Web-{444A1B5E-E40C-9EBA-06FB-1330C079B5A7}" dt="2025-11-24T05:44:56.275" v="1"/>
          <ac:spMkLst>
            <pc:docMk/>
            <pc:sldMk cId="1372817760" sldId="258"/>
            <ac:spMk id="104" creationId="{C44C595E-87B5-CF37-0234-6A3D9DE1C19B}"/>
          </ac:spMkLst>
        </pc:spChg>
        <pc:spChg chg="add del">
          <ac:chgData name="Aarushi Jugran" userId="S::aarushij@buffalo.edu::cc511ac8-957d-4fa8-a7c1-9f9ed783130b" providerId="AD" clId="Web-{444A1B5E-E40C-9EBA-06FB-1330C079B5A7}" dt="2025-11-24T05:46:40.355" v="91"/>
          <ac:spMkLst>
            <pc:docMk/>
            <pc:sldMk cId="1372817760" sldId="258"/>
            <ac:spMk id="113" creationId="{8CAF18F6-5B72-A388-F4C6-1E3522816B3D}"/>
          </ac:spMkLst>
        </pc:spChg>
        <pc:spChg chg="add del">
          <ac:chgData name="Aarushi Jugran" userId="S::aarushij@buffalo.edu::cc511ac8-957d-4fa8-a7c1-9f9ed783130b" providerId="AD" clId="Web-{444A1B5E-E40C-9EBA-06FB-1330C079B5A7}" dt="2025-11-24T05:46:40.355" v="91"/>
          <ac:spMkLst>
            <pc:docMk/>
            <pc:sldMk cId="1372817760" sldId="258"/>
            <ac:spMk id="114" creationId="{A651F4A6-96C3-4A49-38C7-8D63E66EBD73}"/>
          </ac:spMkLst>
        </pc:spChg>
        <pc:spChg chg="add del">
          <ac:chgData name="Aarushi Jugran" userId="S::aarushij@buffalo.edu::cc511ac8-957d-4fa8-a7c1-9f9ed783130b" providerId="AD" clId="Web-{444A1B5E-E40C-9EBA-06FB-1330C079B5A7}" dt="2025-11-24T05:46:40.355" v="91"/>
          <ac:spMkLst>
            <pc:docMk/>
            <pc:sldMk cId="1372817760" sldId="258"/>
            <ac:spMk id="116" creationId="{22614E0C-32D9-939E-57AA-2394A3722CEA}"/>
          </ac:spMkLst>
        </pc:spChg>
        <pc:spChg chg="add del">
          <ac:chgData name="Aarushi Jugran" userId="S::aarushij@buffalo.edu::cc511ac8-957d-4fa8-a7c1-9f9ed783130b" providerId="AD" clId="Web-{444A1B5E-E40C-9EBA-06FB-1330C079B5A7}" dt="2025-11-24T05:46:40.355" v="91"/>
          <ac:spMkLst>
            <pc:docMk/>
            <pc:sldMk cId="1372817760" sldId="258"/>
            <ac:spMk id="118" creationId="{2C340658-DC82-0854-BD57-DCF984A4F46A}"/>
          </ac:spMkLst>
        </pc:spChg>
        <pc:spChg chg="add del">
          <ac:chgData name="Aarushi Jugran" userId="S::aarushij@buffalo.edu::cc511ac8-957d-4fa8-a7c1-9f9ed783130b" providerId="AD" clId="Web-{444A1B5E-E40C-9EBA-06FB-1330C079B5A7}" dt="2025-11-24T05:46:40.355" v="91"/>
          <ac:spMkLst>
            <pc:docMk/>
            <pc:sldMk cId="1372817760" sldId="258"/>
            <ac:spMk id="124" creationId="{A5837C2C-C394-CD8B-F1E7-D8E4C3EA0EA7}"/>
          </ac:spMkLst>
        </pc:spChg>
        <pc:spChg chg="add del">
          <ac:chgData name="Aarushi Jugran" userId="S::aarushij@buffalo.edu::cc511ac8-957d-4fa8-a7c1-9f9ed783130b" providerId="AD" clId="Web-{444A1B5E-E40C-9EBA-06FB-1330C079B5A7}" dt="2025-11-24T05:46:40.355" v="91"/>
          <ac:spMkLst>
            <pc:docMk/>
            <pc:sldMk cId="1372817760" sldId="258"/>
            <ac:spMk id="126" creationId="{88FF83FE-19CA-324E-C348-53768BD1C9E3}"/>
          </ac:spMkLst>
        </pc:spChg>
        <pc:spChg chg="add del">
          <ac:chgData name="Aarushi Jugran" userId="S::aarushij@buffalo.edu::cc511ac8-957d-4fa8-a7c1-9f9ed783130b" providerId="AD" clId="Web-{444A1B5E-E40C-9EBA-06FB-1330C079B5A7}" dt="2025-11-24T05:46:40.355" v="91"/>
          <ac:spMkLst>
            <pc:docMk/>
            <pc:sldMk cId="1372817760" sldId="258"/>
            <ac:spMk id="128" creationId="{1E8E2027-5F69-C2CD-4C2B-863202E7CE07}"/>
          </ac:spMkLst>
        </pc:spChg>
        <pc:spChg chg="add del">
          <ac:chgData name="Aarushi Jugran" userId="S::aarushij@buffalo.edu::cc511ac8-957d-4fa8-a7c1-9f9ed783130b" providerId="AD" clId="Web-{444A1B5E-E40C-9EBA-06FB-1330C079B5A7}" dt="2025-11-24T05:46:40.355" v="91"/>
          <ac:spMkLst>
            <pc:docMk/>
            <pc:sldMk cId="1372817760" sldId="258"/>
            <ac:spMk id="131" creationId="{105D266E-297D-9B08-02EB-27358D989742}"/>
          </ac:spMkLst>
        </pc:spChg>
        <pc:spChg chg="add del">
          <ac:chgData name="Aarushi Jugran" userId="S::aarushij@buffalo.edu::cc511ac8-957d-4fa8-a7c1-9f9ed783130b" providerId="AD" clId="Web-{444A1B5E-E40C-9EBA-06FB-1330C079B5A7}" dt="2025-11-24T05:46:40.355" v="91"/>
          <ac:spMkLst>
            <pc:docMk/>
            <pc:sldMk cId="1372817760" sldId="258"/>
            <ac:spMk id="132" creationId="{F471D456-B679-E933-19D8-8B971EE6563A}"/>
          </ac:spMkLst>
        </pc:spChg>
        <pc:spChg chg="add del">
          <ac:chgData name="Aarushi Jugran" userId="S::aarushij@buffalo.edu::cc511ac8-957d-4fa8-a7c1-9f9ed783130b" providerId="AD" clId="Web-{444A1B5E-E40C-9EBA-06FB-1330C079B5A7}" dt="2025-11-24T05:46:40.355" v="91"/>
          <ac:spMkLst>
            <pc:docMk/>
            <pc:sldMk cId="1372817760" sldId="258"/>
            <ac:spMk id="133" creationId="{C44C595E-87B5-CF37-0234-6A3D9DE1C19B}"/>
          </ac:spMkLst>
        </pc:spChg>
        <pc:spChg chg="add mod">
          <ac:chgData name="Aarushi Jugran" userId="S::aarushij@buffalo.edu::cc511ac8-957d-4fa8-a7c1-9f9ed783130b" providerId="AD" clId="Web-{444A1B5E-E40C-9EBA-06FB-1330C079B5A7}" dt="2025-11-24T06:54:01.500" v="166"/>
          <ac:spMkLst>
            <pc:docMk/>
            <pc:sldMk cId="1372817760" sldId="258"/>
            <ac:spMk id="134" creationId="{8CAF18F6-5B72-A388-F4C6-1E3522816B3D}"/>
          </ac:spMkLst>
        </pc:spChg>
        <pc:spChg chg="add mod">
          <ac:chgData name="Aarushi Jugran" userId="S::aarushij@buffalo.edu::cc511ac8-957d-4fa8-a7c1-9f9ed783130b" providerId="AD" clId="Web-{444A1B5E-E40C-9EBA-06FB-1330C079B5A7}" dt="2025-11-24T07:00:30.533" v="220" actId="14100"/>
          <ac:spMkLst>
            <pc:docMk/>
            <pc:sldMk cId="1372817760" sldId="258"/>
            <ac:spMk id="135" creationId="{A651F4A6-96C3-4A49-38C7-8D63E66EBD73}"/>
          </ac:spMkLst>
        </pc:spChg>
        <pc:spChg chg="add mod">
          <ac:chgData name="Aarushi Jugran" userId="S::aarushij@buffalo.edu::cc511ac8-957d-4fa8-a7c1-9f9ed783130b" providerId="AD" clId="Web-{444A1B5E-E40C-9EBA-06FB-1330C079B5A7}" dt="2025-11-24T07:02:21.133" v="239" actId="1076"/>
          <ac:spMkLst>
            <pc:docMk/>
            <pc:sldMk cId="1372817760" sldId="258"/>
            <ac:spMk id="137" creationId="{22614E0C-32D9-939E-57AA-2394A3722CEA}"/>
          </ac:spMkLst>
        </pc:spChg>
        <pc:spChg chg="add mod">
          <ac:chgData name="Aarushi Jugran" userId="S::aarushij@buffalo.edu::cc511ac8-957d-4fa8-a7c1-9f9ed783130b" providerId="AD" clId="Web-{444A1B5E-E40C-9EBA-06FB-1330C079B5A7}" dt="2025-11-24T07:02:52.384" v="243" actId="1076"/>
          <ac:spMkLst>
            <pc:docMk/>
            <pc:sldMk cId="1372817760" sldId="258"/>
            <ac:spMk id="139" creationId="{2C340658-DC82-0854-BD57-DCF984A4F46A}"/>
          </ac:spMkLst>
        </pc:spChg>
        <pc:spChg chg="add mod">
          <ac:chgData name="Aarushi Jugran" userId="S::aarushij@buffalo.edu::cc511ac8-957d-4fa8-a7c1-9f9ed783130b" providerId="AD" clId="Web-{444A1B5E-E40C-9EBA-06FB-1330C079B5A7}" dt="2025-11-24T07:13:22.885" v="303" actId="1076"/>
          <ac:spMkLst>
            <pc:docMk/>
            <pc:sldMk cId="1372817760" sldId="258"/>
            <ac:spMk id="145" creationId="{A5837C2C-C394-CD8B-F1E7-D8E4C3EA0EA7}"/>
          </ac:spMkLst>
        </pc:spChg>
        <pc:spChg chg="add mod">
          <ac:chgData name="Aarushi Jugran" userId="S::aarushij@buffalo.edu::cc511ac8-957d-4fa8-a7c1-9f9ed783130b" providerId="AD" clId="Web-{444A1B5E-E40C-9EBA-06FB-1330C079B5A7}" dt="2025-11-24T07:08:10.832" v="271" actId="1076"/>
          <ac:spMkLst>
            <pc:docMk/>
            <pc:sldMk cId="1372817760" sldId="258"/>
            <ac:spMk id="147" creationId="{88FF83FE-19CA-324E-C348-53768BD1C9E3}"/>
          </ac:spMkLst>
        </pc:spChg>
        <pc:spChg chg="add del mod">
          <ac:chgData name="Aarushi Jugran" userId="S::aarushij@buffalo.edu::cc511ac8-957d-4fa8-a7c1-9f9ed783130b" providerId="AD" clId="Web-{444A1B5E-E40C-9EBA-06FB-1330C079B5A7}" dt="2025-11-24T07:13:34.025" v="305"/>
          <ac:spMkLst>
            <pc:docMk/>
            <pc:sldMk cId="1372817760" sldId="258"/>
            <ac:spMk id="149" creationId="{1E8E2027-5F69-C2CD-4C2B-863202E7CE07}"/>
          </ac:spMkLst>
        </pc:spChg>
        <pc:spChg chg="add mod">
          <ac:chgData name="Aarushi Jugran" userId="S::aarushij@buffalo.edu::cc511ac8-957d-4fa8-a7c1-9f9ed783130b" providerId="AD" clId="Web-{444A1B5E-E40C-9EBA-06FB-1330C079B5A7}" dt="2025-11-24T07:08:24.192" v="273" actId="1076"/>
          <ac:spMkLst>
            <pc:docMk/>
            <pc:sldMk cId="1372817760" sldId="258"/>
            <ac:spMk id="152" creationId="{105D266E-297D-9B08-02EB-27358D989742}"/>
          </ac:spMkLst>
        </pc:spChg>
        <pc:spChg chg="add mod">
          <ac:chgData name="Aarushi Jugran" userId="S::aarushij@buffalo.edu::cc511ac8-957d-4fa8-a7c1-9f9ed783130b" providerId="AD" clId="Web-{444A1B5E-E40C-9EBA-06FB-1330C079B5A7}" dt="2025-11-24T06:54:01.516" v="173"/>
          <ac:spMkLst>
            <pc:docMk/>
            <pc:sldMk cId="1372817760" sldId="258"/>
            <ac:spMk id="153" creationId="{F471D456-B679-E933-19D8-8B971EE6563A}"/>
          </ac:spMkLst>
        </pc:spChg>
        <pc:spChg chg="add mod">
          <ac:chgData name="Aarushi Jugran" userId="S::aarushij@buffalo.edu::cc511ac8-957d-4fa8-a7c1-9f9ed783130b" providerId="AD" clId="Web-{444A1B5E-E40C-9EBA-06FB-1330C079B5A7}" dt="2025-11-24T07:12:01.430" v="302" actId="1076"/>
          <ac:spMkLst>
            <pc:docMk/>
            <pc:sldMk cId="1372817760" sldId="258"/>
            <ac:spMk id="154" creationId="{C44C595E-87B5-CF37-0234-6A3D9DE1C19B}"/>
          </ac:spMkLst>
        </pc:spChg>
        <pc:spChg chg="del">
          <ac:chgData name="Aarushi Jugran" userId="S::aarushij@buffalo.edu::cc511ac8-957d-4fa8-a7c1-9f9ed783130b" providerId="AD" clId="Web-{444A1B5E-E40C-9EBA-06FB-1330C079B5A7}" dt="2025-11-24T05:45:14.494" v="71"/>
          <ac:spMkLst>
            <pc:docMk/>
            <pc:sldMk cId="1372817760" sldId="258"/>
            <ac:spMk id="155" creationId="{9EE0EAEB-C912-E74D-8D46-589C5DFB9B2E}"/>
          </ac:spMkLst>
        </pc:spChg>
        <pc:spChg chg="del">
          <ac:chgData name="Aarushi Jugran" userId="S::aarushij@buffalo.edu::cc511ac8-957d-4fa8-a7c1-9f9ed783130b" providerId="AD" clId="Web-{444A1B5E-E40C-9EBA-06FB-1330C079B5A7}" dt="2025-11-24T05:45:14.479" v="3"/>
          <ac:spMkLst>
            <pc:docMk/>
            <pc:sldMk cId="1372817760" sldId="258"/>
            <ac:spMk id="161" creationId="{46B75218-4A30-B649-8AF6-1D57473CD05A}"/>
          </ac:spMkLst>
        </pc:spChg>
        <pc:spChg chg="del">
          <ac:chgData name="Aarushi Jugran" userId="S::aarushij@buffalo.edu::cc511ac8-957d-4fa8-a7c1-9f9ed783130b" providerId="AD" clId="Web-{444A1B5E-E40C-9EBA-06FB-1330C079B5A7}" dt="2025-11-24T05:45:14.494" v="79"/>
          <ac:spMkLst>
            <pc:docMk/>
            <pc:sldMk cId="1372817760" sldId="258"/>
            <ac:spMk id="162" creationId="{122F9996-072B-864B-B6D4-4A5589C42C97}"/>
          </ac:spMkLst>
        </pc:spChg>
        <pc:graphicFrameChg chg="del">
          <ac:chgData name="Aarushi Jugran" userId="S::aarushij@buffalo.edu::cc511ac8-957d-4fa8-a7c1-9f9ed783130b" providerId="AD" clId="Web-{444A1B5E-E40C-9EBA-06FB-1330C079B5A7}" dt="2025-11-24T05:45:14.494" v="68"/>
          <ac:graphicFrameMkLst>
            <pc:docMk/>
            <pc:sldMk cId="1372817760" sldId="258"/>
            <ac:graphicFrameMk id="17" creationId="{057A6000-0AF2-8941-B9EA-B274C2074073}"/>
          </ac:graphicFrameMkLst>
        </pc:graphicFrameChg>
        <pc:graphicFrameChg chg="del">
          <ac:chgData name="Aarushi Jugran" userId="S::aarushij@buffalo.edu::cc511ac8-957d-4fa8-a7c1-9f9ed783130b" providerId="AD" clId="Web-{444A1B5E-E40C-9EBA-06FB-1330C079B5A7}" dt="2025-11-24T05:45:14.494" v="64"/>
          <ac:graphicFrameMkLst>
            <pc:docMk/>
            <pc:sldMk cId="1372817760" sldId="258"/>
            <ac:graphicFrameMk id="22" creationId="{EABF2527-226B-DB4A-BE0A-4FB6FEA940E3}"/>
          </ac:graphicFrameMkLst>
        </pc:graphicFrameChg>
        <pc:graphicFrameChg chg="del">
          <ac:chgData name="Aarushi Jugran" userId="S::aarushij@buffalo.edu::cc511ac8-957d-4fa8-a7c1-9f9ed783130b" providerId="AD" clId="Web-{444A1B5E-E40C-9EBA-06FB-1330C079B5A7}" dt="2025-11-24T05:45:14.494" v="61"/>
          <ac:graphicFrameMkLst>
            <pc:docMk/>
            <pc:sldMk cId="1372817760" sldId="258"/>
            <ac:graphicFrameMk id="25" creationId="{39562CA1-D9BA-EF4F-AB3D-D9A99A9A8E02}"/>
          </ac:graphicFrameMkLst>
        </pc:graphicFrameChg>
        <pc:graphicFrameChg chg="del">
          <ac:chgData name="Aarushi Jugran" userId="S::aarushij@buffalo.edu::cc511ac8-957d-4fa8-a7c1-9f9ed783130b" providerId="AD" clId="Web-{444A1B5E-E40C-9EBA-06FB-1330C079B5A7}" dt="2025-11-24T05:45:14.494" v="54"/>
          <ac:graphicFrameMkLst>
            <pc:docMk/>
            <pc:sldMk cId="1372817760" sldId="258"/>
            <ac:graphicFrameMk id="27" creationId="{711E2B5E-FBDD-7248-97E8-833AEE51101C}"/>
          </ac:graphicFrameMkLst>
        </pc:graphicFrameChg>
        <pc:graphicFrameChg chg="del">
          <ac:chgData name="Aarushi Jugran" userId="S::aarushij@buffalo.edu::cc511ac8-957d-4fa8-a7c1-9f9ed783130b" providerId="AD" clId="Web-{444A1B5E-E40C-9EBA-06FB-1330C079B5A7}" dt="2025-11-24T05:45:14.494" v="56"/>
          <ac:graphicFrameMkLst>
            <pc:docMk/>
            <pc:sldMk cId="1372817760" sldId="258"/>
            <ac:graphicFrameMk id="29" creationId="{B92E7BBD-C1B3-F84F-9458-60DDDA6F687E}"/>
          </ac:graphicFrameMkLst>
        </pc:graphicFrameChg>
        <pc:graphicFrameChg chg="del">
          <ac:chgData name="Aarushi Jugran" userId="S::aarushij@buffalo.edu::cc511ac8-957d-4fa8-a7c1-9f9ed783130b" providerId="AD" clId="Web-{444A1B5E-E40C-9EBA-06FB-1330C079B5A7}" dt="2025-11-24T05:45:14.494" v="50"/>
          <ac:graphicFrameMkLst>
            <pc:docMk/>
            <pc:sldMk cId="1372817760" sldId="258"/>
            <ac:graphicFrameMk id="34" creationId="{D8B12E64-50E8-B14B-8352-2E7244898876}"/>
          </ac:graphicFrameMkLst>
        </pc:graphicFrameChg>
        <pc:picChg chg="add mod modCrop">
          <ac:chgData name="Aarushi Jugran" userId="S::aarushij@buffalo.edu::cc511ac8-957d-4fa8-a7c1-9f9ed783130b" providerId="AD" clId="Web-{444A1B5E-E40C-9EBA-06FB-1330C079B5A7}" dt="2025-11-24T07:03:01.572" v="244" actId="1076"/>
          <ac:picMkLst>
            <pc:docMk/>
            <pc:sldMk cId="1372817760" sldId="258"/>
            <ac:picMk id="2" creationId="{B47C3BAF-9A11-86BD-AFA7-BC2F3CF8733E}"/>
          </ac:picMkLst>
        </pc:picChg>
        <pc:picChg chg="add mod modCrop">
          <ac:chgData name="Aarushi Jugran" userId="S::aarushij@buffalo.edu::cc511ac8-957d-4fa8-a7c1-9f9ed783130b" providerId="AD" clId="Web-{444A1B5E-E40C-9EBA-06FB-1330C079B5A7}" dt="2025-11-24T07:11:52.289" v="301" actId="1076"/>
          <ac:picMkLst>
            <pc:docMk/>
            <pc:sldMk cId="1372817760" sldId="258"/>
            <ac:picMk id="5" creationId="{6FA99E68-813E-3A47-6F50-4C19B14CF638}"/>
          </ac:picMkLst>
        </pc:picChg>
        <pc:picChg chg="del">
          <ac:chgData name="Aarushi Jugran" userId="S::aarushij@buffalo.edu::cc511ac8-957d-4fa8-a7c1-9f9ed783130b" providerId="AD" clId="Web-{444A1B5E-E40C-9EBA-06FB-1330C079B5A7}" dt="2025-11-24T05:45:14.494" v="69"/>
          <ac:picMkLst>
            <pc:docMk/>
            <pc:sldMk cId="1372817760" sldId="258"/>
            <ac:picMk id="16" creationId="{69551C99-9F47-5346-A3BA-7DE99ECA0FEF}"/>
          </ac:picMkLst>
        </pc:picChg>
        <pc:picChg chg="del">
          <ac:chgData name="Aarushi Jugran" userId="S::aarushij@buffalo.edu::cc511ac8-957d-4fa8-a7c1-9f9ed783130b" providerId="AD" clId="Web-{444A1B5E-E40C-9EBA-06FB-1330C079B5A7}" dt="2025-11-24T05:45:14.494" v="65"/>
          <ac:picMkLst>
            <pc:docMk/>
            <pc:sldMk cId="1372817760" sldId="258"/>
            <ac:picMk id="21" creationId="{1AF50F5B-13E4-5040-BC93-D037425F0E5A}"/>
          </ac:picMkLst>
        </pc:picChg>
        <pc:picChg chg="del">
          <ac:chgData name="Aarushi Jugran" userId="S::aarushij@buffalo.edu::cc511ac8-957d-4fa8-a7c1-9f9ed783130b" providerId="AD" clId="Web-{444A1B5E-E40C-9EBA-06FB-1330C079B5A7}" dt="2025-11-24T05:45:14.494" v="62"/>
          <ac:picMkLst>
            <pc:docMk/>
            <pc:sldMk cId="1372817760" sldId="258"/>
            <ac:picMk id="24" creationId="{7E7296BB-906A-1D4E-9FA2-E57DC3A1C0F1}"/>
          </ac:picMkLst>
        </pc:picChg>
        <pc:picChg chg="del">
          <ac:chgData name="Aarushi Jugran" userId="S::aarushij@buffalo.edu::cc511ac8-957d-4fa8-a7c1-9f9ed783130b" providerId="AD" clId="Web-{444A1B5E-E40C-9EBA-06FB-1330C079B5A7}" dt="2025-11-24T05:45:14.494" v="57"/>
          <ac:picMkLst>
            <pc:docMk/>
            <pc:sldMk cId="1372817760" sldId="258"/>
            <ac:picMk id="30" creationId="{58038AF6-B847-EC4F-A428-40547AC15E39}"/>
          </ac:picMkLst>
        </pc:picChg>
        <pc:picChg chg="del">
          <ac:chgData name="Aarushi Jugran" userId="S::aarushij@buffalo.edu::cc511ac8-957d-4fa8-a7c1-9f9ed783130b" providerId="AD" clId="Web-{444A1B5E-E40C-9EBA-06FB-1330C079B5A7}" dt="2025-11-24T05:45:14.494" v="51"/>
          <ac:picMkLst>
            <pc:docMk/>
            <pc:sldMk cId="1372817760" sldId="258"/>
            <ac:picMk id="33" creationId="{BAAF375B-747E-AD46-B70E-8193547341B4}"/>
          </ac:picMkLst>
        </pc:picChg>
        <pc:picChg chg="del">
          <ac:chgData name="Aarushi Jugran" userId="S::aarushij@buffalo.edu::cc511ac8-957d-4fa8-a7c1-9f9ed783130b" providerId="AD" clId="Web-{444A1B5E-E40C-9EBA-06FB-1330C079B5A7}" dt="2025-11-24T05:45:14.479" v="42"/>
          <ac:picMkLst>
            <pc:docMk/>
            <pc:sldMk cId="1372817760" sldId="258"/>
            <ac:picMk id="41" creationId="{C6FB9028-2FFC-924E-A3E3-FECEA31627E8}"/>
          </ac:picMkLst>
        </pc:picChg>
        <pc:picChg chg="del">
          <ac:chgData name="Aarushi Jugran" userId="S::aarushij@buffalo.edu::cc511ac8-957d-4fa8-a7c1-9f9ed783130b" providerId="AD" clId="Web-{444A1B5E-E40C-9EBA-06FB-1330C079B5A7}" dt="2025-11-24T05:45:14.479" v="41"/>
          <ac:picMkLst>
            <pc:docMk/>
            <pc:sldMk cId="1372817760" sldId="258"/>
            <ac:picMk id="42" creationId="{1A954FBA-796E-E646-B59D-3CD16F20E9E5}"/>
          </ac:picMkLst>
        </pc:picChg>
        <pc:picChg chg="del">
          <ac:chgData name="Aarushi Jugran" userId="S::aarushij@buffalo.edu::cc511ac8-957d-4fa8-a7c1-9f9ed783130b" providerId="AD" clId="Web-{444A1B5E-E40C-9EBA-06FB-1330C079B5A7}" dt="2025-11-24T05:45:14.479" v="40"/>
          <ac:picMkLst>
            <pc:docMk/>
            <pc:sldMk cId="1372817760" sldId="258"/>
            <ac:picMk id="43" creationId="{244B5884-6CEA-084C-B57D-77575633237C}"/>
          </ac:picMkLst>
        </pc:picChg>
        <pc:picChg chg="del">
          <ac:chgData name="Aarushi Jugran" userId="S::aarushij@buffalo.edu::cc511ac8-957d-4fa8-a7c1-9f9ed783130b" providerId="AD" clId="Web-{444A1B5E-E40C-9EBA-06FB-1330C079B5A7}" dt="2025-11-24T05:45:14.479" v="39"/>
          <ac:picMkLst>
            <pc:docMk/>
            <pc:sldMk cId="1372817760" sldId="258"/>
            <ac:picMk id="44" creationId="{CD7FFC37-7406-6147-B011-093DA8AB195B}"/>
          </ac:picMkLst>
        </pc:picChg>
        <pc:picChg chg="del">
          <ac:chgData name="Aarushi Jugran" userId="S::aarushij@buffalo.edu::cc511ac8-957d-4fa8-a7c1-9f9ed783130b" providerId="AD" clId="Web-{444A1B5E-E40C-9EBA-06FB-1330C079B5A7}" dt="2025-11-24T05:45:14.479" v="38"/>
          <ac:picMkLst>
            <pc:docMk/>
            <pc:sldMk cId="1372817760" sldId="258"/>
            <ac:picMk id="45" creationId="{CD8865B8-8B66-F84D-BD93-B007AB3E18B8}"/>
          </ac:picMkLst>
        </pc:picChg>
        <pc:picChg chg="del">
          <ac:chgData name="Aarushi Jugran" userId="S::aarushij@buffalo.edu::cc511ac8-957d-4fa8-a7c1-9f9ed783130b" providerId="AD" clId="Web-{444A1B5E-E40C-9EBA-06FB-1330C079B5A7}" dt="2025-11-24T05:45:14.479" v="37"/>
          <ac:picMkLst>
            <pc:docMk/>
            <pc:sldMk cId="1372817760" sldId="258"/>
            <ac:picMk id="46" creationId="{FC81E8C7-4719-4D49-BEA4-4601EECFDCD6}"/>
          </ac:picMkLst>
        </pc:picChg>
        <pc:picChg chg="del">
          <ac:chgData name="Aarushi Jugran" userId="S::aarushij@buffalo.edu::cc511ac8-957d-4fa8-a7c1-9f9ed783130b" providerId="AD" clId="Web-{444A1B5E-E40C-9EBA-06FB-1330C079B5A7}" dt="2025-11-24T05:45:14.479" v="36"/>
          <ac:picMkLst>
            <pc:docMk/>
            <pc:sldMk cId="1372817760" sldId="258"/>
            <ac:picMk id="47" creationId="{06ACBD5D-D2D1-B841-8477-B7217514041C}"/>
          </ac:picMkLst>
        </pc:picChg>
        <pc:picChg chg="del">
          <ac:chgData name="Aarushi Jugran" userId="S::aarushij@buffalo.edu::cc511ac8-957d-4fa8-a7c1-9f9ed783130b" providerId="AD" clId="Web-{444A1B5E-E40C-9EBA-06FB-1330C079B5A7}" dt="2025-11-24T05:45:14.479" v="35"/>
          <ac:picMkLst>
            <pc:docMk/>
            <pc:sldMk cId="1372817760" sldId="258"/>
            <ac:picMk id="48" creationId="{5B944349-B9BC-CC4D-90AE-12113D5B7658}"/>
          </ac:picMkLst>
        </pc:picChg>
        <pc:picChg chg="del">
          <ac:chgData name="Aarushi Jugran" userId="S::aarushij@buffalo.edu::cc511ac8-957d-4fa8-a7c1-9f9ed783130b" providerId="AD" clId="Web-{444A1B5E-E40C-9EBA-06FB-1330C079B5A7}" dt="2025-11-24T05:45:14.479" v="34"/>
          <ac:picMkLst>
            <pc:docMk/>
            <pc:sldMk cId="1372817760" sldId="258"/>
            <ac:picMk id="49" creationId="{0A1C25D6-7FB6-D546-83D8-B37D68D606AC}"/>
          </ac:picMkLst>
        </pc:picChg>
        <pc:picChg chg="del">
          <ac:chgData name="Aarushi Jugran" userId="S::aarushij@buffalo.edu::cc511ac8-957d-4fa8-a7c1-9f9ed783130b" providerId="AD" clId="Web-{444A1B5E-E40C-9EBA-06FB-1330C079B5A7}" dt="2025-11-24T05:45:14.479" v="33"/>
          <ac:picMkLst>
            <pc:docMk/>
            <pc:sldMk cId="1372817760" sldId="258"/>
            <ac:picMk id="50" creationId="{CFF51D09-E4C3-334E-AFD9-D2302A942821}"/>
          </ac:picMkLst>
        </pc:picChg>
        <pc:picChg chg="del">
          <ac:chgData name="Aarushi Jugran" userId="S::aarushij@buffalo.edu::cc511ac8-957d-4fa8-a7c1-9f9ed783130b" providerId="AD" clId="Web-{444A1B5E-E40C-9EBA-06FB-1330C079B5A7}" dt="2025-11-24T05:45:14.479" v="31"/>
          <ac:picMkLst>
            <pc:docMk/>
            <pc:sldMk cId="1372817760" sldId="258"/>
            <ac:picMk id="52" creationId="{B7215F53-1137-0442-B232-4465E02B75F1}"/>
          </ac:picMkLst>
        </pc:picChg>
        <pc:picChg chg="del">
          <ac:chgData name="Aarushi Jugran" userId="S::aarushij@buffalo.edu::cc511ac8-957d-4fa8-a7c1-9f9ed783130b" providerId="AD" clId="Web-{444A1B5E-E40C-9EBA-06FB-1330C079B5A7}" dt="2025-11-24T05:45:14.479" v="30"/>
          <ac:picMkLst>
            <pc:docMk/>
            <pc:sldMk cId="1372817760" sldId="258"/>
            <ac:picMk id="53" creationId="{008FACC8-AC0A-E84F-8BE1-EBE128C671B0}"/>
          </ac:picMkLst>
        </pc:picChg>
        <pc:picChg chg="del">
          <ac:chgData name="Aarushi Jugran" userId="S::aarushij@buffalo.edu::cc511ac8-957d-4fa8-a7c1-9f9ed783130b" providerId="AD" clId="Web-{444A1B5E-E40C-9EBA-06FB-1330C079B5A7}" dt="2025-11-24T05:45:14.479" v="29"/>
          <ac:picMkLst>
            <pc:docMk/>
            <pc:sldMk cId="1372817760" sldId="258"/>
            <ac:picMk id="54" creationId="{940789FB-A0C3-6C46-BBDB-BAAFEF35FF67}"/>
          </ac:picMkLst>
        </pc:picChg>
        <pc:picChg chg="del">
          <ac:chgData name="Aarushi Jugran" userId="S::aarushij@buffalo.edu::cc511ac8-957d-4fa8-a7c1-9f9ed783130b" providerId="AD" clId="Web-{444A1B5E-E40C-9EBA-06FB-1330C079B5A7}" dt="2025-11-24T05:45:14.479" v="28"/>
          <ac:picMkLst>
            <pc:docMk/>
            <pc:sldMk cId="1372817760" sldId="258"/>
            <ac:picMk id="55" creationId="{800F24A0-763B-A441-825A-9BD4330E3CD5}"/>
          </ac:picMkLst>
        </pc:picChg>
        <pc:picChg chg="del">
          <ac:chgData name="Aarushi Jugran" userId="S::aarushij@buffalo.edu::cc511ac8-957d-4fa8-a7c1-9f9ed783130b" providerId="AD" clId="Web-{444A1B5E-E40C-9EBA-06FB-1330C079B5A7}" dt="2025-11-24T05:45:14.479" v="27"/>
          <ac:picMkLst>
            <pc:docMk/>
            <pc:sldMk cId="1372817760" sldId="258"/>
            <ac:picMk id="56" creationId="{49600C32-12D7-2A4F-85DA-8AE26CB0CD7D}"/>
          </ac:picMkLst>
        </pc:picChg>
        <pc:picChg chg="del">
          <ac:chgData name="Aarushi Jugran" userId="S::aarushij@buffalo.edu::cc511ac8-957d-4fa8-a7c1-9f9ed783130b" providerId="AD" clId="Web-{444A1B5E-E40C-9EBA-06FB-1330C079B5A7}" dt="2025-11-24T05:45:14.479" v="26"/>
          <ac:picMkLst>
            <pc:docMk/>
            <pc:sldMk cId="1372817760" sldId="258"/>
            <ac:picMk id="57" creationId="{3DE2E4FF-208B-CC42-A078-469CE9C5DC9B}"/>
          </ac:picMkLst>
        </pc:picChg>
        <pc:picChg chg="del">
          <ac:chgData name="Aarushi Jugran" userId="S::aarushij@buffalo.edu::cc511ac8-957d-4fa8-a7c1-9f9ed783130b" providerId="AD" clId="Web-{444A1B5E-E40C-9EBA-06FB-1330C079B5A7}" dt="2025-11-24T05:45:14.479" v="25"/>
          <ac:picMkLst>
            <pc:docMk/>
            <pc:sldMk cId="1372817760" sldId="258"/>
            <ac:picMk id="58" creationId="{E6472436-BE1B-BD4A-AB68-5A389718FFB4}"/>
          </ac:picMkLst>
        </pc:picChg>
        <pc:picChg chg="del">
          <ac:chgData name="Aarushi Jugran" userId="S::aarushij@buffalo.edu::cc511ac8-957d-4fa8-a7c1-9f9ed783130b" providerId="AD" clId="Web-{444A1B5E-E40C-9EBA-06FB-1330C079B5A7}" dt="2025-11-24T05:45:14.479" v="24"/>
          <ac:picMkLst>
            <pc:docMk/>
            <pc:sldMk cId="1372817760" sldId="258"/>
            <ac:picMk id="59" creationId="{D4A802EF-D6DE-D24D-85A6-3D4FF3191D85}"/>
          </ac:picMkLst>
        </pc:picChg>
        <pc:picChg chg="del">
          <ac:chgData name="Aarushi Jugran" userId="S::aarushij@buffalo.edu::cc511ac8-957d-4fa8-a7c1-9f9ed783130b" providerId="AD" clId="Web-{444A1B5E-E40C-9EBA-06FB-1330C079B5A7}" dt="2025-11-24T05:45:14.479" v="23"/>
          <ac:picMkLst>
            <pc:docMk/>
            <pc:sldMk cId="1372817760" sldId="258"/>
            <ac:picMk id="60" creationId="{B725C6FC-AAFA-854D-8391-3724BABDF6E7}"/>
          </ac:picMkLst>
        </pc:picChg>
        <pc:picChg chg="del">
          <ac:chgData name="Aarushi Jugran" userId="S::aarushij@buffalo.edu::cc511ac8-957d-4fa8-a7c1-9f9ed783130b" providerId="AD" clId="Web-{444A1B5E-E40C-9EBA-06FB-1330C079B5A7}" dt="2025-11-24T05:45:14.479" v="22"/>
          <ac:picMkLst>
            <pc:docMk/>
            <pc:sldMk cId="1372817760" sldId="258"/>
            <ac:picMk id="61" creationId="{BE308404-CF54-1342-AAA5-22F92E9A985D}"/>
          </ac:picMkLst>
        </pc:picChg>
        <pc:picChg chg="del">
          <ac:chgData name="Aarushi Jugran" userId="S::aarushij@buffalo.edu::cc511ac8-957d-4fa8-a7c1-9f9ed783130b" providerId="AD" clId="Web-{444A1B5E-E40C-9EBA-06FB-1330C079B5A7}" dt="2025-11-24T05:45:14.479" v="21"/>
          <ac:picMkLst>
            <pc:docMk/>
            <pc:sldMk cId="1372817760" sldId="258"/>
            <ac:picMk id="62" creationId="{E1A0D861-A1E8-3C4B-85C1-AC14C74DA4D6}"/>
          </ac:picMkLst>
        </pc:picChg>
        <pc:picChg chg="del">
          <ac:chgData name="Aarushi Jugran" userId="S::aarushij@buffalo.edu::cc511ac8-957d-4fa8-a7c1-9f9ed783130b" providerId="AD" clId="Web-{444A1B5E-E40C-9EBA-06FB-1330C079B5A7}" dt="2025-11-24T05:45:14.479" v="20"/>
          <ac:picMkLst>
            <pc:docMk/>
            <pc:sldMk cId="1372817760" sldId="258"/>
            <ac:picMk id="63" creationId="{AA17BBE8-F7B7-1C4C-90A9-B4978AE905AA}"/>
          </ac:picMkLst>
        </pc:picChg>
        <pc:picChg chg="del">
          <ac:chgData name="Aarushi Jugran" userId="S::aarushij@buffalo.edu::cc511ac8-957d-4fa8-a7c1-9f9ed783130b" providerId="AD" clId="Web-{444A1B5E-E40C-9EBA-06FB-1330C079B5A7}" dt="2025-11-24T05:45:14.479" v="19"/>
          <ac:picMkLst>
            <pc:docMk/>
            <pc:sldMk cId="1372817760" sldId="258"/>
            <ac:picMk id="64" creationId="{023D2BC2-5460-7B43-B0FB-E1957793136D}"/>
          </ac:picMkLst>
        </pc:picChg>
        <pc:picChg chg="del">
          <ac:chgData name="Aarushi Jugran" userId="S::aarushij@buffalo.edu::cc511ac8-957d-4fa8-a7c1-9f9ed783130b" providerId="AD" clId="Web-{444A1B5E-E40C-9EBA-06FB-1330C079B5A7}" dt="2025-11-24T05:45:14.479" v="18"/>
          <ac:picMkLst>
            <pc:docMk/>
            <pc:sldMk cId="1372817760" sldId="258"/>
            <ac:picMk id="65" creationId="{EEE5E64E-4DB7-7D40-87EB-9F3E5A64752A}"/>
          </ac:picMkLst>
        </pc:picChg>
        <pc:picChg chg="del">
          <ac:chgData name="Aarushi Jugran" userId="S::aarushij@buffalo.edu::cc511ac8-957d-4fa8-a7c1-9f9ed783130b" providerId="AD" clId="Web-{444A1B5E-E40C-9EBA-06FB-1330C079B5A7}" dt="2025-11-24T05:45:14.479" v="17"/>
          <ac:picMkLst>
            <pc:docMk/>
            <pc:sldMk cId="1372817760" sldId="258"/>
            <ac:picMk id="66" creationId="{0D1732E9-51C7-0A40-9B17-F669545E1843}"/>
          </ac:picMkLst>
        </pc:picChg>
        <pc:picChg chg="del">
          <ac:chgData name="Aarushi Jugran" userId="S::aarushij@buffalo.edu::cc511ac8-957d-4fa8-a7c1-9f9ed783130b" providerId="AD" clId="Web-{444A1B5E-E40C-9EBA-06FB-1330C079B5A7}" dt="2025-11-24T05:45:14.479" v="16"/>
          <ac:picMkLst>
            <pc:docMk/>
            <pc:sldMk cId="1372817760" sldId="258"/>
            <ac:picMk id="67" creationId="{EE5EB3C3-5659-F74E-8D1E-9CC4A294C738}"/>
          </ac:picMkLst>
        </pc:picChg>
        <pc:picChg chg="del">
          <ac:chgData name="Aarushi Jugran" userId="S::aarushij@buffalo.edu::cc511ac8-957d-4fa8-a7c1-9f9ed783130b" providerId="AD" clId="Web-{444A1B5E-E40C-9EBA-06FB-1330C079B5A7}" dt="2025-11-24T05:45:14.479" v="15"/>
          <ac:picMkLst>
            <pc:docMk/>
            <pc:sldMk cId="1372817760" sldId="258"/>
            <ac:picMk id="68" creationId="{D440FB61-755D-A045-AD61-C9301AECEC66}"/>
          </ac:picMkLst>
        </pc:picChg>
        <pc:picChg chg="del">
          <ac:chgData name="Aarushi Jugran" userId="S::aarushij@buffalo.edu::cc511ac8-957d-4fa8-a7c1-9f9ed783130b" providerId="AD" clId="Web-{444A1B5E-E40C-9EBA-06FB-1330C079B5A7}" dt="2025-11-24T05:45:14.479" v="14"/>
          <ac:picMkLst>
            <pc:docMk/>
            <pc:sldMk cId="1372817760" sldId="258"/>
            <ac:picMk id="69" creationId="{C78F0AA6-61A2-1643-90BB-1371C86D670E}"/>
          </ac:picMkLst>
        </pc:picChg>
        <pc:picChg chg="del">
          <ac:chgData name="Aarushi Jugran" userId="S::aarushij@buffalo.edu::cc511ac8-957d-4fa8-a7c1-9f9ed783130b" providerId="AD" clId="Web-{444A1B5E-E40C-9EBA-06FB-1330C079B5A7}" dt="2025-11-24T05:45:14.479" v="13"/>
          <ac:picMkLst>
            <pc:docMk/>
            <pc:sldMk cId="1372817760" sldId="258"/>
            <ac:picMk id="70" creationId="{431467B0-475C-574B-BB7B-6B1F9B7E2E8E}"/>
          </ac:picMkLst>
        </pc:picChg>
        <pc:picChg chg="del">
          <ac:chgData name="Aarushi Jugran" userId="S::aarushij@buffalo.edu::cc511ac8-957d-4fa8-a7c1-9f9ed783130b" providerId="AD" clId="Web-{444A1B5E-E40C-9EBA-06FB-1330C079B5A7}" dt="2025-11-24T05:45:14.479" v="12"/>
          <ac:picMkLst>
            <pc:docMk/>
            <pc:sldMk cId="1372817760" sldId="258"/>
            <ac:picMk id="71" creationId="{9038C53C-DD69-B740-913A-E17646D5F8B6}"/>
          </ac:picMkLst>
        </pc:picChg>
        <pc:picChg chg="del">
          <ac:chgData name="Aarushi Jugran" userId="S::aarushij@buffalo.edu::cc511ac8-957d-4fa8-a7c1-9f9ed783130b" providerId="AD" clId="Web-{444A1B5E-E40C-9EBA-06FB-1330C079B5A7}" dt="2025-11-24T05:45:14.479" v="11"/>
          <ac:picMkLst>
            <pc:docMk/>
            <pc:sldMk cId="1372817760" sldId="258"/>
            <ac:picMk id="72" creationId="{21ABA9F2-0785-9147-AEB5-4D2960609ACF}"/>
          </ac:picMkLst>
        </pc:picChg>
        <pc:picChg chg="del">
          <ac:chgData name="Aarushi Jugran" userId="S::aarushij@buffalo.edu::cc511ac8-957d-4fa8-a7c1-9f9ed783130b" providerId="AD" clId="Web-{444A1B5E-E40C-9EBA-06FB-1330C079B5A7}" dt="2025-11-24T05:45:14.479" v="10"/>
          <ac:picMkLst>
            <pc:docMk/>
            <pc:sldMk cId="1372817760" sldId="258"/>
            <ac:picMk id="73" creationId="{058CDD8B-356B-A441-BFEC-1B51FBB93143}"/>
          </ac:picMkLst>
        </pc:picChg>
        <pc:picChg chg="del">
          <ac:chgData name="Aarushi Jugran" userId="S::aarushij@buffalo.edu::cc511ac8-957d-4fa8-a7c1-9f9ed783130b" providerId="AD" clId="Web-{444A1B5E-E40C-9EBA-06FB-1330C079B5A7}" dt="2025-11-24T05:45:14.479" v="9"/>
          <ac:picMkLst>
            <pc:docMk/>
            <pc:sldMk cId="1372817760" sldId="258"/>
            <ac:picMk id="74" creationId="{BF19FB0B-CAB5-8C45-AB54-FEBD991413E1}"/>
          </ac:picMkLst>
        </pc:picChg>
        <pc:picChg chg="del">
          <ac:chgData name="Aarushi Jugran" userId="S::aarushij@buffalo.edu::cc511ac8-957d-4fa8-a7c1-9f9ed783130b" providerId="AD" clId="Web-{444A1B5E-E40C-9EBA-06FB-1330C079B5A7}" dt="2025-11-24T05:45:14.479" v="8"/>
          <ac:picMkLst>
            <pc:docMk/>
            <pc:sldMk cId="1372817760" sldId="258"/>
            <ac:picMk id="75" creationId="{C4C727BF-F684-C741-98D4-ADC18333F892}"/>
          </ac:picMkLst>
        </pc:picChg>
        <pc:picChg chg="del">
          <ac:chgData name="Aarushi Jugran" userId="S::aarushij@buffalo.edu::cc511ac8-957d-4fa8-a7c1-9f9ed783130b" providerId="AD" clId="Web-{444A1B5E-E40C-9EBA-06FB-1330C079B5A7}" dt="2025-11-24T05:45:14.479" v="7"/>
          <ac:picMkLst>
            <pc:docMk/>
            <pc:sldMk cId="1372817760" sldId="258"/>
            <ac:picMk id="76" creationId="{4DE40CC2-67CD-2B40-85DB-0A29DFC6EA4D}"/>
          </ac:picMkLst>
        </pc:picChg>
        <pc:picChg chg="del">
          <ac:chgData name="Aarushi Jugran" userId="S::aarushij@buffalo.edu::cc511ac8-957d-4fa8-a7c1-9f9ed783130b" providerId="AD" clId="Web-{444A1B5E-E40C-9EBA-06FB-1330C079B5A7}" dt="2025-11-24T05:45:14.479" v="6"/>
          <ac:picMkLst>
            <pc:docMk/>
            <pc:sldMk cId="1372817760" sldId="258"/>
            <ac:picMk id="77" creationId="{5E140F2E-551B-494E-B50E-8657947D8BB8}"/>
          </ac:picMkLst>
        </pc:picChg>
        <pc:picChg chg="add mod modCrop">
          <ac:chgData name="Aarushi Jugran" userId="S::aarushij@buffalo.edu::cc511ac8-957d-4fa8-a7c1-9f9ed783130b" providerId="AD" clId="Web-{444A1B5E-E40C-9EBA-06FB-1330C079B5A7}" dt="2025-11-24T07:02:31.977" v="240" actId="1076"/>
          <ac:picMkLst>
            <pc:docMk/>
            <pc:sldMk cId="1372817760" sldId="258"/>
            <ac:picMk id="156" creationId="{9F556256-EEDB-5C4B-B891-3FB980A3CB28}"/>
          </ac:picMkLst>
        </pc:picChg>
        <pc:cxnChg chg="del">
          <ac:chgData name="Aarushi Jugran" userId="S::aarushij@buffalo.edu::cc511ac8-957d-4fa8-a7c1-9f9ed783130b" providerId="AD" clId="Web-{444A1B5E-E40C-9EBA-06FB-1330C079B5A7}" dt="2025-11-24T05:45:14.494" v="77"/>
          <ac:cxnSpMkLst>
            <pc:docMk/>
            <pc:sldMk cId="1372817760" sldId="258"/>
            <ac:cxnSpMk id="12" creationId="{FA9CD980-CAA8-B247-B623-40A39BE5BEF8}"/>
          </ac:cxnSpMkLst>
        </pc:cxnChg>
        <pc:cxnChg chg="del">
          <ac:chgData name="Aarushi Jugran" userId="S::aarushij@buffalo.edu::cc511ac8-957d-4fa8-a7c1-9f9ed783130b" providerId="AD" clId="Web-{444A1B5E-E40C-9EBA-06FB-1330C079B5A7}" dt="2025-11-24T05:45:14.494" v="66"/>
          <ac:cxnSpMkLst>
            <pc:docMk/>
            <pc:sldMk cId="1372817760" sldId="258"/>
            <ac:cxnSpMk id="20" creationId="{AE917C2D-15AC-F845-B65F-CC75955CE3F5}"/>
          </ac:cxnSpMkLst>
        </pc:cxnChg>
        <pc:cxnChg chg="del">
          <ac:chgData name="Aarushi Jugran" userId="S::aarushij@buffalo.edu::cc511ac8-957d-4fa8-a7c1-9f9ed783130b" providerId="AD" clId="Web-{444A1B5E-E40C-9EBA-06FB-1330C079B5A7}" dt="2025-11-24T05:45:14.494" v="63"/>
          <ac:cxnSpMkLst>
            <pc:docMk/>
            <pc:sldMk cId="1372817760" sldId="258"/>
            <ac:cxnSpMk id="23" creationId="{DA7784D9-159A-4347-AF9A-CC5C29A31A7E}"/>
          </ac:cxnSpMkLst>
        </pc:cxnChg>
        <pc:cxnChg chg="del">
          <ac:chgData name="Aarushi Jugran" userId="S::aarushij@buffalo.edu::cc511ac8-957d-4fa8-a7c1-9f9ed783130b" providerId="AD" clId="Web-{444A1B5E-E40C-9EBA-06FB-1330C079B5A7}" dt="2025-11-24T05:45:14.494" v="55"/>
          <ac:cxnSpMkLst>
            <pc:docMk/>
            <pc:sldMk cId="1372817760" sldId="258"/>
            <ac:cxnSpMk id="26" creationId="{03EBD820-D067-C342-8194-2D4A88DE18AF}"/>
          </ac:cxnSpMkLst>
        </pc:cxnChg>
        <pc:cxnChg chg="del">
          <ac:chgData name="Aarushi Jugran" userId="S::aarushij@buffalo.edu::cc511ac8-957d-4fa8-a7c1-9f9ed783130b" providerId="AD" clId="Web-{444A1B5E-E40C-9EBA-06FB-1330C079B5A7}" dt="2025-11-24T05:45:14.494" v="46"/>
          <ac:cxnSpMkLst>
            <pc:docMk/>
            <pc:sldMk cId="1372817760" sldId="258"/>
            <ac:cxnSpMk id="31" creationId="{1C281BA3-3FCE-C942-8997-82FE52D1E5B3}"/>
          </ac:cxnSpMkLst>
        </pc:cxnChg>
        <pc:cxnChg chg="del">
          <ac:chgData name="Aarushi Jugran" userId="S::aarushij@buffalo.edu::cc511ac8-957d-4fa8-a7c1-9f9ed783130b" providerId="AD" clId="Web-{444A1B5E-E40C-9EBA-06FB-1330C079B5A7}" dt="2025-11-24T05:45:14.494" v="44"/>
          <ac:cxnSpMkLst>
            <pc:docMk/>
            <pc:sldMk cId="1372817760" sldId="258"/>
            <ac:cxnSpMk id="39" creationId="{EBEF37B1-D346-FE49-ADBC-6DE02CF17A8D}"/>
          </ac:cxnSpMkLst>
        </pc:cxnChg>
        <pc:cxnChg chg="del">
          <ac:chgData name="Aarushi Jugran" userId="S::aarushij@buffalo.edu::cc511ac8-957d-4fa8-a7c1-9f9ed783130b" providerId="AD" clId="Web-{444A1B5E-E40C-9EBA-06FB-1330C079B5A7}" dt="2025-11-24T05:45:14.479" v="32"/>
          <ac:cxnSpMkLst>
            <pc:docMk/>
            <pc:sldMk cId="1372817760" sldId="258"/>
            <ac:cxnSpMk id="51" creationId="{ACC55ED9-B504-6E48-A97A-F1C140498148}"/>
          </ac:cxnSpMkLst>
        </pc:cxnChg>
        <pc:cxnChg chg="del">
          <ac:chgData name="Aarushi Jugran" userId="S::aarushij@buffalo.edu::cc511ac8-957d-4fa8-a7c1-9f9ed783130b" providerId="AD" clId="Web-{444A1B5E-E40C-9EBA-06FB-1330C079B5A7}" dt="2025-11-24T05:45:14.479" v="5"/>
          <ac:cxnSpMkLst>
            <pc:docMk/>
            <pc:sldMk cId="1372817760" sldId="258"/>
            <ac:cxnSpMk id="78" creationId="{38D91B9C-21D9-FE49-A0AE-4490F716906C}"/>
          </ac:cxnSpMkLst>
        </pc:cxnChg>
        <pc:cxnChg chg="del">
          <ac:chgData name="Aarushi Jugran" userId="S::aarushij@buffalo.edu::cc511ac8-957d-4fa8-a7c1-9f9ed783130b" providerId="AD" clId="Web-{444A1B5E-E40C-9EBA-06FB-1330C079B5A7}" dt="2025-11-24T05:45:14.494" v="60"/>
          <ac:cxnSpMkLst>
            <pc:docMk/>
            <pc:sldMk cId="1372817760" sldId="258"/>
            <ac:cxnSpMk id="81" creationId="{01EF8704-8BB0-7146-93E1-EA97C4029BE3}"/>
          </ac:cxnSpMkLst>
        </pc:cxnChg>
        <pc:cxnChg chg="del">
          <ac:chgData name="Aarushi Jugran" userId="S::aarushij@buffalo.edu::cc511ac8-957d-4fa8-a7c1-9f9ed783130b" providerId="AD" clId="Web-{444A1B5E-E40C-9EBA-06FB-1330C079B5A7}" dt="2025-11-24T05:45:14.494" v="58"/>
          <ac:cxnSpMkLst>
            <pc:docMk/>
            <pc:sldMk cId="1372817760" sldId="258"/>
            <ac:cxnSpMk id="82" creationId="{F47800FD-F2FD-224C-9194-884C5553719F}"/>
          </ac:cxnSpMkLst>
        </pc:cxnChg>
        <pc:cxnChg chg="mod">
          <ac:chgData name="Aarushi Jugran" userId="S::aarushij@buffalo.edu::cc511ac8-957d-4fa8-a7c1-9f9ed783130b" providerId="AD" clId="Web-{444A1B5E-E40C-9EBA-06FB-1330C079B5A7}" dt="2025-11-24T05:45:43.151" v="82" actId="1076"/>
          <ac:cxnSpMkLst>
            <pc:docMk/>
            <pc:sldMk cId="1372817760" sldId="258"/>
            <ac:cxnSpMk id="115" creationId="{DCE0AF08-7B01-D85A-2447-EAC6ED7744E4}"/>
          </ac:cxnSpMkLst>
        </pc:cxnChg>
        <pc:cxnChg chg="mod">
          <ac:chgData name="Aarushi Jugran" userId="S::aarushij@buffalo.edu::cc511ac8-957d-4fa8-a7c1-9f9ed783130b" providerId="AD" clId="Web-{444A1B5E-E40C-9EBA-06FB-1330C079B5A7}" dt="2025-11-24T05:46:36.995" v="90" actId="1076"/>
          <ac:cxnSpMkLst>
            <pc:docMk/>
            <pc:sldMk cId="1372817760" sldId="258"/>
            <ac:cxnSpMk id="123" creationId="{E9BDE9F8-4F4C-3419-7A96-B863CC5B52C2}"/>
          </ac:cxnSpMkLst>
        </pc:cxnChg>
        <pc:cxnChg chg="mod">
          <ac:chgData name="Aarushi Jugran" userId="S::aarushij@buffalo.edu::cc511ac8-957d-4fa8-a7c1-9f9ed783130b" providerId="AD" clId="Web-{444A1B5E-E40C-9EBA-06FB-1330C079B5A7}" dt="2025-11-24T05:46:31.230" v="87" actId="1076"/>
          <ac:cxnSpMkLst>
            <pc:docMk/>
            <pc:sldMk cId="1372817760" sldId="258"/>
            <ac:cxnSpMk id="130" creationId="{462D98CE-CF6C-C5F5-EDD8-46CA445B4CA5}"/>
          </ac:cxnSpMkLst>
        </pc:cxnChg>
        <pc:cxnChg chg="mod">
          <ac:chgData name="Aarushi Jugran" userId="S::aarushij@buffalo.edu::cc511ac8-957d-4fa8-a7c1-9f9ed783130b" providerId="AD" clId="Web-{444A1B5E-E40C-9EBA-06FB-1330C079B5A7}" dt="2025-11-24T06:47:53.039" v="141"/>
          <ac:cxnSpMkLst>
            <pc:docMk/>
            <pc:sldMk cId="1372817760" sldId="258"/>
            <ac:cxnSpMk id="136" creationId="{DCE0AF08-7B01-D85A-2447-EAC6ED7744E4}"/>
          </ac:cxnSpMkLst>
        </pc:cxnChg>
        <pc:cxnChg chg="mod">
          <ac:chgData name="Aarushi Jugran" userId="S::aarushij@buffalo.edu::cc511ac8-957d-4fa8-a7c1-9f9ed783130b" providerId="AD" clId="Web-{444A1B5E-E40C-9EBA-06FB-1330C079B5A7}" dt="2025-11-24T07:03:11.651" v="245" actId="14100"/>
          <ac:cxnSpMkLst>
            <pc:docMk/>
            <pc:sldMk cId="1372817760" sldId="258"/>
            <ac:cxnSpMk id="138" creationId="{7C023879-1830-F025-7A5C-58DBD1990558}"/>
          </ac:cxnSpMkLst>
        </pc:cxnChg>
        <pc:cxnChg chg="mod">
          <ac:chgData name="Aarushi Jugran" userId="S::aarushij@buffalo.edu::cc511ac8-957d-4fa8-a7c1-9f9ed783130b" providerId="AD" clId="Web-{444A1B5E-E40C-9EBA-06FB-1330C079B5A7}" dt="2025-11-24T07:04:30.607" v="250" actId="14100"/>
          <ac:cxnSpMkLst>
            <pc:docMk/>
            <pc:sldMk cId="1372817760" sldId="258"/>
            <ac:cxnSpMk id="140" creationId="{A591FFA5-45DB-DE66-0647-B4AC4A4304F3}"/>
          </ac:cxnSpMkLst>
        </pc:cxnChg>
        <pc:cxnChg chg="mod">
          <ac:chgData name="Aarushi Jugran" userId="S::aarushij@buffalo.edu::cc511ac8-957d-4fa8-a7c1-9f9ed783130b" providerId="AD" clId="Web-{444A1B5E-E40C-9EBA-06FB-1330C079B5A7}" dt="2025-11-24T07:04:02.090" v="249" actId="14100"/>
          <ac:cxnSpMkLst>
            <pc:docMk/>
            <pc:sldMk cId="1372817760" sldId="258"/>
            <ac:cxnSpMk id="141" creationId="{7B8939CE-87DD-F1F0-6B83-3000F0066291}"/>
          </ac:cxnSpMkLst>
        </pc:cxnChg>
        <pc:cxnChg chg="mod">
          <ac:chgData name="Aarushi Jugran" userId="S::aarushij@buffalo.edu::cc511ac8-957d-4fa8-a7c1-9f9ed783130b" providerId="AD" clId="Web-{444A1B5E-E40C-9EBA-06FB-1330C079B5A7}" dt="2025-11-24T06:47:45.429" v="140" actId="1076"/>
          <ac:cxnSpMkLst>
            <pc:docMk/>
            <pc:sldMk cId="1372817760" sldId="258"/>
            <ac:cxnSpMk id="142" creationId="{18790602-8030-9081-BA9F-B2EE4C0FDB20}"/>
          </ac:cxnSpMkLst>
        </pc:cxnChg>
        <pc:cxnChg chg="mod">
          <ac:chgData name="Aarushi Jugran" userId="S::aarushij@buffalo.edu::cc511ac8-957d-4fa8-a7c1-9f9ed783130b" providerId="AD" clId="Web-{444A1B5E-E40C-9EBA-06FB-1330C079B5A7}" dt="2025-11-24T07:08:17.035" v="272" actId="1076"/>
          <ac:cxnSpMkLst>
            <pc:docMk/>
            <pc:sldMk cId="1372817760" sldId="258"/>
            <ac:cxnSpMk id="143" creationId="{5560CE6A-BF36-E92E-B639-03514ADDD7B2}"/>
          </ac:cxnSpMkLst>
        </pc:cxnChg>
        <pc:cxnChg chg="mod">
          <ac:chgData name="Aarushi Jugran" userId="S::aarushij@buffalo.edu::cc511ac8-957d-4fa8-a7c1-9f9ed783130b" providerId="AD" clId="Web-{444A1B5E-E40C-9EBA-06FB-1330C079B5A7}" dt="2025-11-24T07:03:31.230" v="247" actId="14100"/>
          <ac:cxnSpMkLst>
            <pc:docMk/>
            <pc:sldMk cId="1372817760" sldId="258"/>
            <ac:cxnSpMk id="144" creationId="{E9BDE9F8-4F4C-3419-7A96-B863CC5B52C2}"/>
          </ac:cxnSpMkLst>
        </pc:cxnChg>
        <pc:cxnChg chg="mod">
          <ac:chgData name="Aarushi Jugran" userId="S::aarushij@buffalo.edu::cc511ac8-957d-4fa8-a7c1-9f9ed783130b" providerId="AD" clId="Web-{444A1B5E-E40C-9EBA-06FB-1330C079B5A7}" dt="2025-11-24T07:05:30.984" v="255" actId="14100"/>
          <ac:cxnSpMkLst>
            <pc:docMk/>
            <pc:sldMk cId="1372817760" sldId="258"/>
            <ac:cxnSpMk id="150" creationId="{3A573EE3-75F7-0775-2477-BCC1868BFA8D}"/>
          </ac:cxnSpMkLst>
        </pc:cxnChg>
        <pc:cxnChg chg="mod">
          <ac:chgData name="Aarushi Jugran" userId="S::aarushij@buffalo.edu::cc511ac8-957d-4fa8-a7c1-9f9ed783130b" providerId="AD" clId="Web-{444A1B5E-E40C-9EBA-06FB-1330C079B5A7}" dt="2025-11-24T07:06:24.673" v="257" actId="14100"/>
          <ac:cxnSpMkLst>
            <pc:docMk/>
            <pc:sldMk cId="1372817760" sldId="258"/>
            <ac:cxnSpMk id="151" creationId="{462D98CE-CF6C-C5F5-EDD8-46CA445B4CA5}"/>
          </ac:cxnSpMkLst>
        </pc:cxnChg>
        <pc:cxnChg chg="del">
          <ac:chgData name="Aarushi Jugran" userId="S::aarushij@buffalo.edu::cc511ac8-957d-4fa8-a7c1-9f9ed783130b" providerId="AD" clId="Web-{444A1B5E-E40C-9EBA-06FB-1330C079B5A7}" dt="2025-11-24T05:45:14.494" v="73"/>
          <ac:cxnSpMkLst>
            <pc:docMk/>
            <pc:sldMk cId="1372817760" sldId="258"/>
            <ac:cxnSpMk id="159" creationId="{389BB176-3399-FE49-A4FB-A181BD6533DC}"/>
          </ac:cxnSpMkLst>
        </pc:cxnChg>
      </pc:sldChg>
    </pc:docChg>
  </pc:docChgLst>
  <pc:docChgLst>
    <pc:chgData name="Harshal Patil" userId="S::hpatil2@buffalo.edu::1ad620dc-0c40-4592-bf5d-287c6dac61d7" providerId="AD" clId="Web-{90B58C6D-D61A-F204-F26A-452380E28975}"/>
    <pc:docChg chg="addSld delSld modSld">
      <pc:chgData name="Harshal Patil" userId="S::hpatil2@buffalo.edu::1ad620dc-0c40-4592-bf5d-287c6dac61d7" providerId="AD" clId="Web-{90B58C6D-D61A-F204-F26A-452380E28975}" dt="2025-11-24T06:49:10.138" v="229"/>
      <pc:docMkLst>
        <pc:docMk/>
      </pc:docMkLst>
      <pc:sldChg chg="modSp">
        <pc:chgData name="Harshal Patil" userId="S::hpatil2@buffalo.edu::1ad620dc-0c40-4592-bf5d-287c6dac61d7" providerId="AD" clId="Web-{90B58C6D-D61A-F204-F26A-452380E28975}" dt="2025-11-24T06:47:42.918" v="0" actId="1076"/>
        <pc:sldMkLst>
          <pc:docMk/>
          <pc:sldMk cId="2860189238" sldId="257"/>
        </pc:sldMkLst>
        <pc:cxnChg chg="mod">
          <ac:chgData name="Harshal Patil" userId="S::hpatil2@buffalo.edu::1ad620dc-0c40-4592-bf5d-287c6dac61d7" providerId="AD" clId="Web-{90B58C6D-D61A-F204-F26A-452380E28975}" dt="2025-11-24T06:47:42.918" v="0" actId="1076"/>
          <ac:cxnSpMkLst>
            <pc:docMk/>
            <pc:sldMk cId="2860189238" sldId="257"/>
            <ac:cxnSpMk id="159" creationId="{389BB176-3399-FE49-A4FB-A181BD6533DC}"/>
          </ac:cxnSpMkLst>
        </pc:cxnChg>
      </pc:sldChg>
      <pc:sldChg chg="addSp delSp">
        <pc:chgData name="Harshal Patil" userId="S::hpatil2@buffalo.edu::1ad620dc-0c40-4592-bf5d-287c6dac61d7" providerId="AD" clId="Web-{90B58C6D-D61A-F204-F26A-452380E28975}" dt="2025-11-24T06:47:58.012" v="149"/>
        <pc:sldMkLst>
          <pc:docMk/>
          <pc:sldMk cId="2161304906" sldId="259"/>
        </pc:sldMkLst>
        <pc:spChg chg="add del">
          <ac:chgData name="Harshal Patil" userId="S::hpatil2@buffalo.edu::1ad620dc-0c40-4592-bf5d-287c6dac61d7" providerId="AD" clId="Web-{90B58C6D-D61A-F204-F26A-452380E28975}" dt="2025-11-24T06:47:57.996" v="79"/>
          <ac:spMkLst>
            <pc:docMk/>
            <pc:sldMk cId="2161304906" sldId="259"/>
            <ac:spMk id="2" creationId="{6A12EF3F-F8B3-1071-4F95-82F952FE9378}"/>
          </ac:spMkLst>
        </pc:spChg>
        <pc:spChg chg="add del">
          <ac:chgData name="Harshal Patil" userId="S::hpatil2@buffalo.edu::1ad620dc-0c40-4592-bf5d-287c6dac61d7" providerId="AD" clId="Web-{90B58C6D-D61A-F204-F26A-452380E28975}" dt="2025-11-24T06:47:57.996" v="82"/>
          <ac:spMkLst>
            <pc:docMk/>
            <pc:sldMk cId="2161304906" sldId="259"/>
            <ac:spMk id="3" creationId="{FA172E02-A92E-DC1E-0B3F-59435CBF64E5}"/>
          </ac:spMkLst>
        </pc:spChg>
        <pc:spChg chg="add del">
          <ac:chgData name="Harshal Patil" userId="S::hpatil2@buffalo.edu::1ad620dc-0c40-4592-bf5d-287c6dac61d7" providerId="AD" clId="Web-{90B58C6D-D61A-F204-F26A-452380E28975}" dt="2025-11-24T06:47:57.996" v="76"/>
          <ac:spMkLst>
            <pc:docMk/>
            <pc:sldMk cId="2161304906" sldId="259"/>
            <ac:spMk id="11" creationId="{A651F4A6-96C3-4A49-38C7-8D63E66EBD73}"/>
          </ac:spMkLst>
        </pc:spChg>
        <pc:spChg chg="add del">
          <ac:chgData name="Harshal Patil" userId="S::hpatil2@buffalo.edu::1ad620dc-0c40-4592-bf5d-287c6dac61d7" providerId="AD" clId="Web-{90B58C6D-D61A-F204-F26A-452380E28975}" dt="2025-11-24T06:47:57.996" v="78"/>
          <ac:spMkLst>
            <pc:docMk/>
            <pc:sldMk cId="2161304906" sldId="259"/>
            <ac:spMk id="13" creationId="{22614E0C-32D9-939E-57AA-2394A3722CEA}"/>
          </ac:spMkLst>
        </pc:spChg>
        <pc:spChg chg="add del">
          <ac:chgData name="Harshal Patil" userId="S::hpatil2@buffalo.edu::1ad620dc-0c40-4592-bf5d-287c6dac61d7" providerId="AD" clId="Web-{90B58C6D-D61A-F204-F26A-452380E28975}" dt="2025-11-24T06:47:57.996" v="80"/>
          <ac:spMkLst>
            <pc:docMk/>
            <pc:sldMk cId="2161304906" sldId="259"/>
            <ac:spMk id="14" creationId="{6E11502C-46C3-EFE3-8ECD-1F6FC8D034A1}"/>
          </ac:spMkLst>
        </pc:spChg>
        <pc:spChg chg="add del">
          <ac:chgData name="Harshal Patil" userId="S::hpatil2@buffalo.edu::1ad620dc-0c40-4592-bf5d-287c6dac61d7" providerId="AD" clId="Web-{90B58C6D-D61A-F204-F26A-452380E28975}" dt="2025-11-24T06:47:57.996" v="83"/>
          <ac:spMkLst>
            <pc:docMk/>
            <pc:sldMk cId="2161304906" sldId="259"/>
            <ac:spMk id="15" creationId="{2C340658-DC82-0854-BD57-DCF984A4F46A}"/>
          </ac:spMkLst>
        </pc:spChg>
        <pc:spChg chg="add del">
          <ac:chgData name="Harshal Patil" userId="S::hpatil2@buffalo.edu::1ad620dc-0c40-4592-bf5d-287c6dac61d7" providerId="AD" clId="Web-{90B58C6D-D61A-F204-F26A-452380E28975}" dt="2025-11-24T06:47:57.996" v="86"/>
          <ac:spMkLst>
            <pc:docMk/>
            <pc:sldMk cId="2161304906" sldId="259"/>
            <ac:spMk id="18" creationId="{19AA541A-C00C-524B-4CA3-464DCB3A8F20}"/>
          </ac:spMkLst>
        </pc:spChg>
        <pc:spChg chg="add del">
          <ac:chgData name="Harshal Patil" userId="S::hpatil2@buffalo.edu::1ad620dc-0c40-4592-bf5d-287c6dac61d7" providerId="AD" clId="Web-{90B58C6D-D61A-F204-F26A-452380E28975}" dt="2025-11-24T06:47:57.996" v="87"/>
          <ac:spMkLst>
            <pc:docMk/>
            <pc:sldMk cId="2161304906" sldId="259"/>
            <ac:spMk id="19" creationId="{8E66333D-B742-6500-C883-ED422AFD766C}"/>
          </ac:spMkLst>
        </pc:spChg>
        <pc:spChg chg="add del">
          <ac:chgData name="Harshal Patil" userId="S::hpatil2@buffalo.edu::1ad620dc-0c40-4592-bf5d-287c6dac61d7" providerId="AD" clId="Web-{90B58C6D-D61A-F204-F26A-452380E28975}" dt="2025-11-24T06:47:57.996" v="101"/>
          <ac:spMkLst>
            <pc:docMk/>
            <pc:sldMk cId="2161304906" sldId="259"/>
            <ac:spMk id="32" creationId="{A5837C2C-C394-CD8B-F1E7-D8E4C3EA0EA7}"/>
          </ac:spMkLst>
        </pc:spChg>
        <pc:spChg chg="add del">
          <ac:chgData name="Harshal Patil" userId="S::hpatil2@buffalo.edu::1ad620dc-0c40-4592-bf5d-287c6dac61d7" providerId="AD" clId="Web-{90B58C6D-D61A-F204-F26A-452380E28975}" dt="2025-11-24T06:47:57.996" v="104"/>
          <ac:spMkLst>
            <pc:docMk/>
            <pc:sldMk cId="2161304906" sldId="259"/>
            <ac:spMk id="35" creationId="{369A9C10-B881-8044-374D-9C19D5C1DDF8}"/>
          </ac:spMkLst>
        </pc:spChg>
        <pc:spChg chg="add del">
          <ac:chgData name="Harshal Patil" userId="S::hpatil2@buffalo.edu::1ad620dc-0c40-4592-bf5d-287c6dac61d7" providerId="AD" clId="Web-{90B58C6D-D61A-F204-F26A-452380E28975}" dt="2025-11-24T06:47:57.996" v="105"/>
          <ac:spMkLst>
            <pc:docMk/>
            <pc:sldMk cId="2161304906" sldId="259"/>
            <ac:spMk id="36" creationId="{BD93E25D-B5F3-B298-7B39-464F287A55FB}"/>
          </ac:spMkLst>
        </pc:spChg>
        <pc:spChg chg="add del">
          <ac:chgData name="Harshal Patil" userId="S::hpatil2@buffalo.edu::1ad620dc-0c40-4592-bf5d-287c6dac61d7" providerId="AD" clId="Web-{90B58C6D-D61A-F204-F26A-452380E28975}" dt="2025-11-24T06:47:57.996" v="106"/>
          <ac:spMkLst>
            <pc:docMk/>
            <pc:sldMk cId="2161304906" sldId="259"/>
            <ac:spMk id="37" creationId="{ED8403A8-4F40-704C-A375-E4369142C9AF}"/>
          </ac:spMkLst>
        </pc:spChg>
        <pc:spChg chg="add del">
          <ac:chgData name="Harshal Patil" userId="S::hpatil2@buffalo.edu::1ad620dc-0c40-4592-bf5d-287c6dac61d7" providerId="AD" clId="Web-{90B58C6D-D61A-F204-F26A-452380E28975}" dt="2025-11-24T06:47:57.996" v="108"/>
          <ac:spMkLst>
            <pc:docMk/>
            <pc:sldMk cId="2161304906" sldId="259"/>
            <ac:spMk id="38" creationId="{88FF83FE-19CA-324E-C348-53768BD1C9E3}"/>
          </ac:spMkLst>
        </pc:spChg>
        <pc:spChg chg="add del">
          <ac:chgData name="Harshal Patil" userId="S::hpatil2@buffalo.edu::1ad620dc-0c40-4592-bf5d-287c6dac61d7" providerId="AD" clId="Web-{90B58C6D-D61A-F204-F26A-452380E28975}" dt="2025-11-24T06:47:57.996" v="110"/>
          <ac:spMkLst>
            <pc:docMk/>
            <pc:sldMk cId="2161304906" sldId="259"/>
            <ac:spMk id="40" creationId="{1E8E2027-5F69-C2CD-4C2B-863202E7CE07}"/>
          </ac:spMkLst>
        </pc:spChg>
        <pc:spChg chg="add del">
          <ac:chgData name="Harshal Patil" userId="S::hpatil2@buffalo.edu::1ad620dc-0c40-4592-bf5d-287c6dac61d7" providerId="AD" clId="Web-{90B58C6D-D61A-F204-F26A-452380E28975}" dt="2025-11-24T06:47:58.012" v="149"/>
          <ac:spMkLst>
            <pc:docMk/>
            <pc:sldMk cId="2161304906" sldId="259"/>
            <ac:spMk id="79" creationId="{105D266E-297D-9B08-02EB-27358D989742}"/>
          </ac:spMkLst>
        </pc:spChg>
        <pc:spChg chg="add del">
          <ac:chgData name="Harshal Patil" userId="S::hpatil2@buffalo.edu::1ad620dc-0c40-4592-bf5d-287c6dac61d7" providerId="AD" clId="Web-{90B58C6D-D61A-F204-F26A-452380E28975}" dt="2025-11-24T06:47:57.996" v="95"/>
          <ac:spMkLst>
            <pc:docMk/>
            <pc:sldMk cId="2161304906" sldId="259"/>
            <ac:spMk id="80" creationId="{235A5A5F-05F6-5C4C-C870-684D9D151C87}"/>
          </ac:spMkLst>
        </pc:spChg>
        <pc:graphicFrameChg chg="add del">
          <ac:chgData name="Harshal Patil" userId="S::hpatil2@buffalo.edu::1ad620dc-0c40-4592-bf5d-287c6dac61d7" providerId="AD" clId="Web-{90B58C6D-D61A-F204-F26A-452380E28975}" dt="2025-11-24T06:47:57.996" v="85"/>
          <ac:graphicFrameMkLst>
            <pc:docMk/>
            <pc:sldMk cId="2161304906" sldId="259"/>
            <ac:graphicFrameMk id="17" creationId="{1804209F-1208-D0E7-C857-CF6508972E73}"/>
          </ac:graphicFrameMkLst>
        </pc:graphicFrameChg>
        <pc:graphicFrameChg chg="add del">
          <ac:chgData name="Harshal Patil" userId="S::hpatil2@buffalo.edu::1ad620dc-0c40-4592-bf5d-287c6dac61d7" providerId="AD" clId="Web-{90B58C6D-D61A-F204-F26A-452380E28975}" dt="2025-11-24T06:47:57.996" v="90"/>
          <ac:graphicFrameMkLst>
            <pc:docMk/>
            <pc:sldMk cId="2161304906" sldId="259"/>
            <ac:graphicFrameMk id="22" creationId="{68D12FEA-8319-3BF8-48C1-D5A48A8B9198}"/>
          </ac:graphicFrameMkLst>
        </pc:graphicFrameChg>
        <pc:graphicFrameChg chg="add del">
          <ac:chgData name="Harshal Patil" userId="S::hpatil2@buffalo.edu::1ad620dc-0c40-4592-bf5d-287c6dac61d7" providerId="AD" clId="Web-{90B58C6D-D61A-F204-F26A-452380E28975}" dt="2025-11-24T06:47:57.996" v="93"/>
          <ac:graphicFrameMkLst>
            <pc:docMk/>
            <pc:sldMk cId="2161304906" sldId="259"/>
            <ac:graphicFrameMk id="25" creationId="{820118C8-A2A6-E33F-D16F-5A6F47427EF0}"/>
          </ac:graphicFrameMkLst>
        </pc:graphicFrameChg>
        <pc:graphicFrameChg chg="add del">
          <ac:chgData name="Harshal Patil" userId="S::hpatil2@buffalo.edu::1ad620dc-0c40-4592-bf5d-287c6dac61d7" providerId="AD" clId="Web-{90B58C6D-D61A-F204-F26A-452380E28975}" dt="2025-11-24T06:47:57.996" v="100"/>
          <ac:graphicFrameMkLst>
            <pc:docMk/>
            <pc:sldMk cId="2161304906" sldId="259"/>
            <ac:graphicFrameMk id="27" creationId="{D6DED822-8846-789F-7E16-E03F8AB8B17D}"/>
          </ac:graphicFrameMkLst>
        </pc:graphicFrameChg>
        <pc:graphicFrameChg chg="add del">
          <ac:chgData name="Harshal Patil" userId="S::hpatil2@buffalo.edu::1ad620dc-0c40-4592-bf5d-287c6dac61d7" providerId="AD" clId="Web-{90B58C6D-D61A-F204-F26A-452380E28975}" dt="2025-11-24T06:47:57.996" v="98"/>
          <ac:graphicFrameMkLst>
            <pc:docMk/>
            <pc:sldMk cId="2161304906" sldId="259"/>
            <ac:graphicFrameMk id="29" creationId="{1B1A7E45-1568-9917-A44D-DCBEE016C663}"/>
          </ac:graphicFrameMkLst>
        </pc:graphicFrameChg>
        <pc:graphicFrameChg chg="add del">
          <ac:chgData name="Harshal Patil" userId="S::hpatil2@buffalo.edu::1ad620dc-0c40-4592-bf5d-287c6dac61d7" providerId="AD" clId="Web-{90B58C6D-D61A-F204-F26A-452380E28975}" dt="2025-11-24T06:47:57.996" v="103"/>
          <ac:graphicFrameMkLst>
            <pc:docMk/>
            <pc:sldMk cId="2161304906" sldId="259"/>
            <ac:graphicFrameMk id="34" creationId="{2A95C8AA-BE51-E5CD-5AD8-E597D07E6036}"/>
          </ac:graphicFrameMkLst>
        </pc:graphicFrameChg>
        <pc:picChg chg="add del">
          <ac:chgData name="Harshal Patil" userId="S::hpatil2@buffalo.edu::1ad620dc-0c40-4592-bf5d-287c6dac61d7" providerId="AD" clId="Web-{90B58C6D-D61A-F204-F26A-452380E28975}" dt="2025-11-24T06:47:57.996" v="84"/>
          <ac:picMkLst>
            <pc:docMk/>
            <pc:sldMk cId="2161304906" sldId="259"/>
            <ac:picMk id="16" creationId="{038317CC-AC3C-E9EB-4D47-7C80EE9182B6}"/>
          </ac:picMkLst>
        </pc:picChg>
        <pc:picChg chg="add del">
          <ac:chgData name="Harshal Patil" userId="S::hpatil2@buffalo.edu::1ad620dc-0c40-4592-bf5d-287c6dac61d7" providerId="AD" clId="Web-{90B58C6D-D61A-F204-F26A-452380E28975}" dt="2025-11-24T06:47:57.996" v="89"/>
          <ac:picMkLst>
            <pc:docMk/>
            <pc:sldMk cId="2161304906" sldId="259"/>
            <ac:picMk id="21" creationId="{9ECDCC8C-7ECC-E577-AB80-EC921B29F29F}"/>
          </ac:picMkLst>
        </pc:picChg>
        <pc:picChg chg="add del">
          <ac:chgData name="Harshal Patil" userId="S::hpatil2@buffalo.edu::1ad620dc-0c40-4592-bf5d-287c6dac61d7" providerId="AD" clId="Web-{90B58C6D-D61A-F204-F26A-452380E28975}" dt="2025-11-24T06:47:57.996" v="92"/>
          <ac:picMkLst>
            <pc:docMk/>
            <pc:sldMk cId="2161304906" sldId="259"/>
            <ac:picMk id="24" creationId="{76045E06-A5FF-0B2A-C061-2CCEB11A9208}"/>
          </ac:picMkLst>
        </pc:picChg>
        <pc:picChg chg="add del">
          <ac:chgData name="Harshal Patil" userId="S::hpatil2@buffalo.edu::1ad620dc-0c40-4592-bf5d-287c6dac61d7" providerId="AD" clId="Web-{90B58C6D-D61A-F204-F26A-452380E28975}" dt="2025-11-24T06:47:57.996" v="97"/>
          <ac:picMkLst>
            <pc:docMk/>
            <pc:sldMk cId="2161304906" sldId="259"/>
            <ac:picMk id="30" creationId="{4208C628-57A8-B416-C988-BB686C0E6D87}"/>
          </ac:picMkLst>
        </pc:picChg>
        <pc:picChg chg="add del">
          <ac:chgData name="Harshal Patil" userId="S::hpatil2@buffalo.edu::1ad620dc-0c40-4592-bf5d-287c6dac61d7" providerId="AD" clId="Web-{90B58C6D-D61A-F204-F26A-452380E28975}" dt="2025-11-24T06:47:57.996" v="102"/>
          <ac:picMkLst>
            <pc:docMk/>
            <pc:sldMk cId="2161304906" sldId="259"/>
            <ac:picMk id="33" creationId="{DA16E8B9-9149-84CF-5845-95CBA7EFEC00}"/>
          </ac:picMkLst>
        </pc:picChg>
        <pc:picChg chg="add del">
          <ac:chgData name="Harshal Patil" userId="S::hpatil2@buffalo.edu::1ad620dc-0c40-4592-bf5d-287c6dac61d7" providerId="AD" clId="Web-{90B58C6D-D61A-F204-F26A-452380E28975}" dt="2025-11-24T06:47:57.996" v="111"/>
          <ac:picMkLst>
            <pc:docMk/>
            <pc:sldMk cId="2161304906" sldId="259"/>
            <ac:picMk id="41" creationId="{C9D75333-F84F-6F8A-AAC1-205F5F1BAAD3}"/>
          </ac:picMkLst>
        </pc:picChg>
        <pc:picChg chg="add del">
          <ac:chgData name="Harshal Patil" userId="S::hpatil2@buffalo.edu::1ad620dc-0c40-4592-bf5d-287c6dac61d7" providerId="AD" clId="Web-{90B58C6D-D61A-F204-F26A-452380E28975}" dt="2025-11-24T06:47:58.012" v="112"/>
          <ac:picMkLst>
            <pc:docMk/>
            <pc:sldMk cId="2161304906" sldId="259"/>
            <ac:picMk id="42" creationId="{80BCA5F2-BF9E-9053-3996-BAB40ABB787A}"/>
          </ac:picMkLst>
        </pc:picChg>
        <pc:picChg chg="add del">
          <ac:chgData name="Harshal Patil" userId="S::hpatil2@buffalo.edu::1ad620dc-0c40-4592-bf5d-287c6dac61d7" providerId="AD" clId="Web-{90B58C6D-D61A-F204-F26A-452380E28975}" dt="2025-11-24T06:47:58.012" v="113"/>
          <ac:picMkLst>
            <pc:docMk/>
            <pc:sldMk cId="2161304906" sldId="259"/>
            <ac:picMk id="43" creationId="{F41E4DD3-3DC1-97F4-4CB9-142DE28C0BC6}"/>
          </ac:picMkLst>
        </pc:picChg>
        <pc:picChg chg="add del">
          <ac:chgData name="Harshal Patil" userId="S::hpatil2@buffalo.edu::1ad620dc-0c40-4592-bf5d-287c6dac61d7" providerId="AD" clId="Web-{90B58C6D-D61A-F204-F26A-452380E28975}" dt="2025-11-24T06:47:58.012" v="114"/>
          <ac:picMkLst>
            <pc:docMk/>
            <pc:sldMk cId="2161304906" sldId="259"/>
            <ac:picMk id="44" creationId="{A4CB2ECE-F5EE-21B3-3633-054D48BAA6DB}"/>
          </ac:picMkLst>
        </pc:picChg>
        <pc:picChg chg="add del">
          <ac:chgData name="Harshal Patil" userId="S::hpatil2@buffalo.edu::1ad620dc-0c40-4592-bf5d-287c6dac61d7" providerId="AD" clId="Web-{90B58C6D-D61A-F204-F26A-452380E28975}" dt="2025-11-24T06:47:58.012" v="115"/>
          <ac:picMkLst>
            <pc:docMk/>
            <pc:sldMk cId="2161304906" sldId="259"/>
            <ac:picMk id="45" creationId="{6B5BB671-63D9-DD6F-1DDF-5F0E4C2F25AD}"/>
          </ac:picMkLst>
        </pc:picChg>
        <pc:picChg chg="add del">
          <ac:chgData name="Harshal Patil" userId="S::hpatil2@buffalo.edu::1ad620dc-0c40-4592-bf5d-287c6dac61d7" providerId="AD" clId="Web-{90B58C6D-D61A-F204-F26A-452380E28975}" dt="2025-11-24T06:47:58.012" v="116"/>
          <ac:picMkLst>
            <pc:docMk/>
            <pc:sldMk cId="2161304906" sldId="259"/>
            <ac:picMk id="46" creationId="{111E9FBE-8D8A-5569-C134-EF38F6CBDBE8}"/>
          </ac:picMkLst>
        </pc:picChg>
        <pc:picChg chg="add del">
          <ac:chgData name="Harshal Patil" userId="S::hpatil2@buffalo.edu::1ad620dc-0c40-4592-bf5d-287c6dac61d7" providerId="AD" clId="Web-{90B58C6D-D61A-F204-F26A-452380E28975}" dt="2025-11-24T06:47:58.012" v="117"/>
          <ac:picMkLst>
            <pc:docMk/>
            <pc:sldMk cId="2161304906" sldId="259"/>
            <ac:picMk id="47" creationId="{B7BD5531-6015-4962-5320-21A803832CD2}"/>
          </ac:picMkLst>
        </pc:picChg>
        <pc:picChg chg="add del">
          <ac:chgData name="Harshal Patil" userId="S::hpatil2@buffalo.edu::1ad620dc-0c40-4592-bf5d-287c6dac61d7" providerId="AD" clId="Web-{90B58C6D-D61A-F204-F26A-452380E28975}" dt="2025-11-24T06:47:58.012" v="118"/>
          <ac:picMkLst>
            <pc:docMk/>
            <pc:sldMk cId="2161304906" sldId="259"/>
            <ac:picMk id="48" creationId="{0BCCC445-5FCC-C527-E150-7523E9619506}"/>
          </ac:picMkLst>
        </pc:picChg>
        <pc:picChg chg="add del">
          <ac:chgData name="Harshal Patil" userId="S::hpatil2@buffalo.edu::1ad620dc-0c40-4592-bf5d-287c6dac61d7" providerId="AD" clId="Web-{90B58C6D-D61A-F204-F26A-452380E28975}" dt="2025-11-24T06:47:58.012" v="119"/>
          <ac:picMkLst>
            <pc:docMk/>
            <pc:sldMk cId="2161304906" sldId="259"/>
            <ac:picMk id="49" creationId="{2260C24C-24A1-BABB-B962-49477BE9A541}"/>
          </ac:picMkLst>
        </pc:picChg>
        <pc:picChg chg="add del">
          <ac:chgData name="Harshal Patil" userId="S::hpatil2@buffalo.edu::1ad620dc-0c40-4592-bf5d-287c6dac61d7" providerId="AD" clId="Web-{90B58C6D-D61A-F204-F26A-452380E28975}" dt="2025-11-24T06:47:58.012" v="120"/>
          <ac:picMkLst>
            <pc:docMk/>
            <pc:sldMk cId="2161304906" sldId="259"/>
            <ac:picMk id="50" creationId="{C804B553-9695-3F7C-2774-B65513593A40}"/>
          </ac:picMkLst>
        </pc:picChg>
        <pc:picChg chg="add del">
          <ac:chgData name="Harshal Patil" userId="S::hpatil2@buffalo.edu::1ad620dc-0c40-4592-bf5d-287c6dac61d7" providerId="AD" clId="Web-{90B58C6D-D61A-F204-F26A-452380E28975}" dt="2025-11-24T06:47:58.012" v="122"/>
          <ac:picMkLst>
            <pc:docMk/>
            <pc:sldMk cId="2161304906" sldId="259"/>
            <ac:picMk id="52" creationId="{8BDA6ADD-68AD-45AF-ADFF-28A7E63E1A64}"/>
          </ac:picMkLst>
        </pc:picChg>
        <pc:picChg chg="add del">
          <ac:chgData name="Harshal Patil" userId="S::hpatil2@buffalo.edu::1ad620dc-0c40-4592-bf5d-287c6dac61d7" providerId="AD" clId="Web-{90B58C6D-D61A-F204-F26A-452380E28975}" dt="2025-11-24T06:47:58.012" v="123"/>
          <ac:picMkLst>
            <pc:docMk/>
            <pc:sldMk cId="2161304906" sldId="259"/>
            <ac:picMk id="53" creationId="{DDED3933-5A56-747C-861A-0A59FE045820}"/>
          </ac:picMkLst>
        </pc:picChg>
        <pc:picChg chg="add del">
          <ac:chgData name="Harshal Patil" userId="S::hpatil2@buffalo.edu::1ad620dc-0c40-4592-bf5d-287c6dac61d7" providerId="AD" clId="Web-{90B58C6D-D61A-F204-F26A-452380E28975}" dt="2025-11-24T06:47:58.012" v="124"/>
          <ac:picMkLst>
            <pc:docMk/>
            <pc:sldMk cId="2161304906" sldId="259"/>
            <ac:picMk id="54" creationId="{1F7CB0BD-EA46-D7AD-09B0-8D777B7B2D72}"/>
          </ac:picMkLst>
        </pc:picChg>
        <pc:picChg chg="add del">
          <ac:chgData name="Harshal Patil" userId="S::hpatil2@buffalo.edu::1ad620dc-0c40-4592-bf5d-287c6dac61d7" providerId="AD" clId="Web-{90B58C6D-D61A-F204-F26A-452380E28975}" dt="2025-11-24T06:47:58.012" v="125"/>
          <ac:picMkLst>
            <pc:docMk/>
            <pc:sldMk cId="2161304906" sldId="259"/>
            <ac:picMk id="55" creationId="{0B8CE82C-A086-C7B1-FD76-E28C910CCFF0}"/>
          </ac:picMkLst>
        </pc:picChg>
        <pc:picChg chg="add del">
          <ac:chgData name="Harshal Patil" userId="S::hpatil2@buffalo.edu::1ad620dc-0c40-4592-bf5d-287c6dac61d7" providerId="AD" clId="Web-{90B58C6D-D61A-F204-F26A-452380E28975}" dt="2025-11-24T06:47:58.012" v="126"/>
          <ac:picMkLst>
            <pc:docMk/>
            <pc:sldMk cId="2161304906" sldId="259"/>
            <ac:picMk id="56" creationId="{93FAE6FF-2105-121D-A8D6-1DCE544DDF6D}"/>
          </ac:picMkLst>
        </pc:picChg>
        <pc:picChg chg="add del">
          <ac:chgData name="Harshal Patil" userId="S::hpatil2@buffalo.edu::1ad620dc-0c40-4592-bf5d-287c6dac61d7" providerId="AD" clId="Web-{90B58C6D-D61A-F204-F26A-452380E28975}" dt="2025-11-24T06:47:58.012" v="127"/>
          <ac:picMkLst>
            <pc:docMk/>
            <pc:sldMk cId="2161304906" sldId="259"/>
            <ac:picMk id="57" creationId="{99201565-35BA-FB17-F022-0915C414EDE7}"/>
          </ac:picMkLst>
        </pc:picChg>
        <pc:picChg chg="add del">
          <ac:chgData name="Harshal Patil" userId="S::hpatil2@buffalo.edu::1ad620dc-0c40-4592-bf5d-287c6dac61d7" providerId="AD" clId="Web-{90B58C6D-D61A-F204-F26A-452380E28975}" dt="2025-11-24T06:47:58.012" v="128"/>
          <ac:picMkLst>
            <pc:docMk/>
            <pc:sldMk cId="2161304906" sldId="259"/>
            <ac:picMk id="58" creationId="{E3147BA1-19D7-0205-AB9D-7D6E39B95837}"/>
          </ac:picMkLst>
        </pc:picChg>
        <pc:picChg chg="add del">
          <ac:chgData name="Harshal Patil" userId="S::hpatil2@buffalo.edu::1ad620dc-0c40-4592-bf5d-287c6dac61d7" providerId="AD" clId="Web-{90B58C6D-D61A-F204-F26A-452380E28975}" dt="2025-11-24T06:47:58.012" v="129"/>
          <ac:picMkLst>
            <pc:docMk/>
            <pc:sldMk cId="2161304906" sldId="259"/>
            <ac:picMk id="59" creationId="{5824CBF8-C856-8BAE-56EC-B7894E0425AC}"/>
          </ac:picMkLst>
        </pc:picChg>
        <pc:picChg chg="add del">
          <ac:chgData name="Harshal Patil" userId="S::hpatil2@buffalo.edu::1ad620dc-0c40-4592-bf5d-287c6dac61d7" providerId="AD" clId="Web-{90B58C6D-D61A-F204-F26A-452380E28975}" dt="2025-11-24T06:47:58.012" v="130"/>
          <ac:picMkLst>
            <pc:docMk/>
            <pc:sldMk cId="2161304906" sldId="259"/>
            <ac:picMk id="60" creationId="{F5466988-6563-ACA6-B817-5913C7FEB9ED}"/>
          </ac:picMkLst>
        </pc:picChg>
        <pc:picChg chg="add del">
          <ac:chgData name="Harshal Patil" userId="S::hpatil2@buffalo.edu::1ad620dc-0c40-4592-bf5d-287c6dac61d7" providerId="AD" clId="Web-{90B58C6D-D61A-F204-F26A-452380E28975}" dt="2025-11-24T06:47:58.012" v="131"/>
          <ac:picMkLst>
            <pc:docMk/>
            <pc:sldMk cId="2161304906" sldId="259"/>
            <ac:picMk id="61" creationId="{1C85347F-DBD2-AB20-F831-B36C02C1BDD4}"/>
          </ac:picMkLst>
        </pc:picChg>
        <pc:picChg chg="add del">
          <ac:chgData name="Harshal Patil" userId="S::hpatil2@buffalo.edu::1ad620dc-0c40-4592-bf5d-287c6dac61d7" providerId="AD" clId="Web-{90B58C6D-D61A-F204-F26A-452380E28975}" dt="2025-11-24T06:47:58.012" v="132"/>
          <ac:picMkLst>
            <pc:docMk/>
            <pc:sldMk cId="2161304906" sldId="259"/>
            <ac:picMk id="62" creationId="{FE13C520-9F0A-B9D2-82E2-9D053BD97045}"/>
          </ac:picMkLst>
        </pc:picChg>
        <pc:picChg chg="add del">
          <ac:chgData name="Harshal Patil" userId="S::hpatil2@buffalo.edu::1ad620dc-0c40-4592-bf5d-287c6dac61d7" providerId="AD" clId="Web-{90B58C6D-D61A-F204-F26A-452380E28975}" dt="2025-11-24T06:47:58.012" v="133"/>
          <ac:picMkLst>
            <pc:docMk/>
            <pc:sldMk cId="2161304906" sldId="259"/>
            <ac:picMk id="63" creationId="{2802A913-DA97-5C9B-6CEA-2B1ED3AF1CF4}"/>
          </ac:picMkLst>
        </pc:picChg>
        <pc:picChg chg="add del">
          <ac:chgData name="Harshal Patil" userId="S::hpatil2@buffalo.edu::1ad620dc-0c40-4592-bf5d-287c6dac61d7" providerId="AD" clId="Web-{90B58C6D-D61A-F204-F26A-452380E28975}" dt="2025-11-24T06:47:58.012" v="134"/>
          <ac:picMkLst>
            <pc:docMk/>
            <pc:sldMk cId="2161304906" sldId="259"/>
            <ac:picMk id="64" creationId="{218F4176-1CC5-DD7A-DF40-06F0C0609BFA}"/>
          </ac:picMkLst>
        </pc:picChg>
        <pc:picChg chg="add del">
          <ac:chgData name="Harshal Patil" userId="S::hpatil2@buffalo.edu::1ad620dc-0c40-4592-bf5d-287c6dac61d7" providerId="AD" clId="Web-{90B58C6D-D61A-F204-F26A-452380E28975}" dt="2025-11-24T06:47:58.012" v="135"/>
          <ac:picMkLst>
            <pc:docMk/>
            <pc:sldMk cId="2161304906" sldId="259"/>
            <ac:picMk id="65" creationId="{99C0C31E-3203-25A1-ACF2-7ADC8920C9C0}"/>
          </ac:picMkLst>
        </pc:picChg>
        <pc:picChg chg="add del">
          <ac:chgData name="Harshal Patil" userId="S::hpatil2@buffalo.edu::1ad620dc-0c40-4592-bf5d-287c6dac61d7" providerId="AD" clId="Web-{90B58C6D-D61A-F204-F26A-452380E28975}" dt="2025-11-24T06:47:58.012" v="136"/>
          <ac:picMkLst>
            <pc:docMk/>
            <pc:sldMk cId="2161304906" sldId="259"/>
            <ac:picMk id="66" creationId="{305D0240-5300-F47E-1B54-EF8765194931}"/>
          </ac:picMkLst>
        </pc:picChg>
        <pc:picChg chg="add del">
          <ac:chgData name="Harshal Patil" userId="S::hpatil2@buffalo.edu::1ad620dc-0c40-4592-bf5d-287c6dac61d7" providerId="AD" clId="Web-{90B58C6D-D61A-F204-F26A-452380E28975}" dt="2025-11-24T06:47:58.012" v="137"/>
          <ac:picMkLst>
            <pc:docMk/>
            <pc:sldMk cId="2161304906" sldId="259"/>
            <ac:picMk id="67" creationId="{30588A27-8AD9-0459-8585-960F2211BC60}"/>
          </ac:picMkLst>
        </pc:picChg>
        <pc:picChg chg="add del">
          <ac:chgData name="Harshal Patil" userId="S::hpatil2@buffalo.edu::1ad620dc-0c40-4592-bf5d-287c6dac61d7" providerId="AD" clId="Web-{90B58C6D-D61A-F204-F26A-452380E28975}" dt="2025-11-24T06:47:58.012" v="138"/>
          <ac:picMkLst>
            <pc:docMk/>
            <pc:sldMk cId="2161304906" sldId="259"/>
            <ac:picMk id="68" creationId="{A1B8FA8F-275F-E7B4-D6CA-CC7FA8FFCFBC}"/>
          </ac:picMkLst>
        </pc:picChg>
        <pc:picChg chg="add del">
          <ac:chgData name="Harshal Patil" userId="S::hpatil2@buffalo.edu::1ad620dc-0c40-4592-bf5d-287c6dac61d7" providerId="AD" clId="Web-{90B58C6D-D61A-F204-F26A-452380E28975}" dt="2025-11-24T06:47:58.012" v="139"/>
          <ac:picMkLst>
            <pc:docMk/>
            <pc:sldMk cId="2161304906" sldId="259"/>
            <ac:picMk id="69" creationId="{B4EDAE1A-5C5F-27FB-B184-06FD7728AF88}"/>
          </ac:picMkLst>
        </pc:picChg>
        <pc:picChg chg="add del">
          <ac:chgData name="Harshal Patil" userId="S::hpatil2@buffalo.edu::1ad620dc-0c40-4592-bf5d-287c6dac61d7" providerId="AD" clId="Web-{90B58C6D-D61A-F204-F26A-452380E28975}" dt="2025-11-24T06:47:58.012" v="140"/>
          <ac:picMkLst>
            <pc:docMk/>
            <pc:sldMk cId="2161304906" sldId="259"/>
            <ac:picMk id="70" creationId="{F1285699-FF95-D69D-6C59-16BC2011ECAC}"/>
          </ac:picMkLst>
        </pc:picChg>
        <pc:picChg chg="add del">
          <ac:chgData name="Harshal Patil" userId="S::hpatil2@buffalo.edu::1ad620dc-0c40-4592-bf5d-287c6dac61d7" providerId="AD" clId="Web-{90B58C6D-D61A-F204-F26A-452380E28975}" dt="2025-11-24T06:47:58.012" v="141"/>
          <ac:picMkLst>
            <pc:docMk/>
            <pc:sldMk cId="2161304906" sldId="259"/>
            <ac:picMk id="71" creationId="{020EB6B8-4F35-B737-B176-89541A7F12BD}"/>
          </ac:picMkLst>
        </pc:picChg>
        <pc:picChg chg="add del">
          <ac:chgData name="Harshal Patil" userId="S::hpatil2@buffalo.edu::1ad620dc-0c40-4592-bf5d-287c6dac61d7" providerId="AD" clId="Web-{90B58C6D-D61A-F204-F26A-452380E28975}" dt="2025-11-24T06:47:58.012" v="142"/>
          <ac:picMkLst>
            <pc:docMk/>
            <pc:sldMk cId="2161304906" sldId="259"/>
            <ac:picMk id="72" creationId="{FF641127-22CF-F857-E96A-9331D9BD2C6F}"/>
          </ac:picMkLst>
        </pc:picChg>
        <pc:picChg chg="add del">
          <ac:chgData name="Harshal Patil" userId="S::hpatil2@buffalo.edu::1ad620dc-0c40-4592-bf5d-287c6dac61d7" providerId="AD" clId="Web-{90B58C6D-D61A-F204-F26A-452380E28975}" dt="2025-11-24T06:47:58.012" v="143"/>
          <ac:picMkLst>
            <pc:docMk/>
            <pc:sldMk cId="2161304906" sldId="259"/>
            <ac:picMk id="73" creationId="{4CC47DE2-2996-60B9-F50A-263912DEEA4D}"/>
          </ac:picMkLst>
        </pc:picChg>
        <pc:picChg chg="add del">
          <ac:chgData name="Harshal Patil" userId="S::hpatil2@buffalo.edu::1ad620dc-0c40-4592-bf5d-287c6dac61d7" providerId="AD" clId="Web-{90B58C6D-D61A-F204-F26A-452380E28975}" dt="2025-11-24T06:47:58.012" v="144"/>
          <ac:picMkLst>
            <pc:docMk/>
            <pc:sldMk cId="2161304906" sldId="259"/>
            <ac:picMk id="74" creationId="{03895FEA-E135-1247-066E-A206E758ECFF}"/>
          </ac:picMkLst>
        </pc:picChg>
        <pc:picChg chg="add del">
          <ac:chgData name="Harshal Patil" userId="S::hpatil2@buffalo.edu::1ad620dc-0c40-4592-bf5d-287c6dac61d7" providerId="AD" clId="Web-{90B58C6D-D61A-F204-F26A-452380E28975}" dt="2025-11-24T06:47:58.012" v="145"/>
          <ac:picMkLst>
            <pc:docMk/>
            <pc:sldMk cId="2161304906" sldId="259"/>
            <ac:picMk id="75" creationId="{FD586BEF-03C6-8AAB-73FC-041EA33999DE}"/>
          </ac:picMkLst>
        </pc:picChg>
        <pc:picChg chg="add del">
          <ac:chgData name="Harshal Patil" userId="S::hpatil2@buffalo.edu::1ad620dc-0c40-4592-bf5d-287c6dac61d7" providerId="AD" clId="Web-{90B58C6D-D61A-F204-F26A-452380E28975}" dt="2025-11-24T06:47:58.012" v="146"/>
          <ac:picMkLst>
            <pc:docMk/>
            <pc:sldMk cId="2161304906" sldId="259"/>
            <ac:picMk id="76" creationId="{1D0A0324-6405-6E68-24C8-8D083B44DF27}"/>
          </ac:picMkLst>
        </pc:picChg>
        <pc:picChg chg="add del">
          <ac:chgData name="Harshal Patil" userId="S::hpatil2@buffalo.edu::1ad620dc-0c40-4592-bf5d-287c6dac61d7" providerId="AD" clId="Web-{90B58C6D-D61A-F204-F26A-452380E28975}" dt="2025-11-24T06:47:58.012" v="147"/>
          <ac:picMkLst>
            <pc:docMk/>
            <pc:sldMk cId="2161304906" sldId="259"/>
            <ac:picMk id="77" creationId="{D325A328-9656-ABA5-8FBE-8D9C186536BB}"/>
          </ac:picMkLst>
        </pc:picChg>
        <pc:cxnChg chg="add del">
          <ac:chgData name="Harshal Patil" userId="S::hpatil2@buffalo.edu::1ad620dc-0c40-4592-bf5d-287c6dac61d7" providerId="AD" clId="Web-{90B58C6D-D61A-F204-F26A-452380E28975}" dt="2025-11-24T06:47:57.996" v="77"/>
          <ac:cxnSpMkLst>
            <pc:docMk/>
            <pc:sldMk cId="2161304906" sldId="259"/>
            <ac:cxnSpMk id="12" creationId="{DCE0AF08-7B01-D85A-2447-EAC6ED7744E4}"/>
          </ac:cxnSpMkLst>
        </pc:cxnChg>
        <pc:cxnChg chg="add del">
          <ac:chgData name="Harshal Patil" userId="S::hpatil2@buffalo.edu::1ad620dc-0c40-4592-bf5d-287c6dac61d7" providerId="AD" clId="Web-{90B58C6D-D61A-F204-F26A-452380E28975}" dt="2025-11-24T06:47:57.996" v="88"/>
          <ac:cxnSpMkLst>
            <pc:docMk/>
            <pc:sldMk cId="2161304906" sldId="259"/>
            <ac:cxnSpMk id="20" creationId="{A591FFA5-45DB-DE66-0647-B4AC4A4304F3}"/>
          </ac:cxnSpMkLst>
        </pc:cxnChg>
        <pc:cxnChg chg="add del">
          <ac:chgData name="Harshal Patil" userId="S::hpatil2@buffalo.edu::1ad620dc-0c40-4592-bf5d-287c6dac61d7" providerId="AD" clId="Web-{90B58C6D-D61A-F204-F26A-452380E28975}" dt="2025-11-24T06:47:57.996" v="91"/>
          <ac:cxnSpMkLst>
            <pc:docMk/>
            <pc:sldMk cId="2161304906" sldId="259"/>
            <ac:cxnSpMk id="23" creationId="{7B8939CE-87DD-F1F0-6B83-3000F0066291}"/>
          </ac:cxnSpMkLst>
        </pc:cxnChg>
        <pc:cxnChg chg="add del">
          <ac:chgData name="Harshal Patil" userId="S::hpatil2@buffalo.edu::1ad620dc-0c40-4592-bf5d-287c6dac61d7" providerId="AD" clId="Web-{90B58C6D-D61A-F204-F26A-452380E28975}" dt="2025-11-24T06:47:57.996" v="99"/>
          <ac:cxnSpMkLst>
            <pc:docMk/>
            <pc:sldMk cId="2161304906" sldId="259"/>
            <ac:cxnSpMk id="26" creationId="{E9BDE9F8-4F4C-3419-7A96-B863CC5B52C2}"/>
          </ac:cxnSpMkLst>
        </pc:cxnChg>
        <pc:cxnChg chg="add del">
          <ac:chgData name="Harshal Patil" userId="S::hpatil2@buffalo.edu::1ad620dc-0c40-4592-bf5d-287c6dac61d7" providerId="AD" clId="Web-{90B58C6D-D61A-F204-F26A-452380E28975}" dt="2025-11-24T06:47:57.996" v="107"/>
          <ac:cxnSpMkLst>
            <pc:docMk/>
            <pc:sldMk cId="2161304906" sldId="259"/>
            <ac:cxnSpMk id="31" creationId="{D03983EA-C4AB-CED2-E387-C43293571980}"/>
          </ac:cxnSpMkLst>
        </pc:cxnChg>
        <pc:cxnChg chg="add del">
          <ac:chgData name="Harshal Patil" userId="S::hpatil2@buffalo.edu::1ad620dc-0c40-4592-bf5d-287c6dac61d7" providerId="AD" clId="Web-{90B58C6D-D61A-F204-F26A-452380E28975}" dt="2025-11-24T06:47:57.996" v="109"/>
          <ac:cxnSpMkLst>
            <pc:docMk/>
            <pc:sldMk cId="2161304906" sldId="259"/>
            <ac:cxnSpMk id="39" creationId="{24D85432-D7F7-8AA4-FE2F-928273C63E13}"/>
          </ac:cxnSpMkLst>
        </pc:cxnChg>
        <pc:cxnChg chg="add del">
          <ac:chgData name="Harshal Patil" userId="S::hpatil2@buffalo.edu::1ad620dc-0c40-4592-bf5d-287c6dac61d7" providerId="AD" clId="Web-{90B58C6D-D61A-F204-F26A-452380E28975}" dt="2025-11-24T06:47:58.012" v="121"/>
          <ac:cxnSpMkLst>
            <pc:docMk/>
            <pc:sldMk cId="2161304906" sldId="259"/>
            <ac:cxnSpMk id="51" creationId="{3A573EE3-75F7-0775-2477-BCC1868BFA8D}"/>
          </ac:cxnSpMkLst>
        </pc:cxnChg>
        <pc:cxnChg chg="add del">
          <ac:chgData name="Harshal Patil" userId="S::hpatil2@buffalo.edu::1ad620dc-0c40-4592-bf5d-287c6dac61d7" providerId="AD" clId="Web-{90B58C6D-D61A-F204-F26A-452380E28975}" dt="2025-11-24T06:47:58.012" v="148"/>
          <ac:cxnSpMkLst>
            <pc:docMk/>
            <pc:sldMk cId="2161304906" sldId="259"/>
            <ac:cxnSpMk id="78" creationId="{462D98CE-CF6C-C5F5-EDD8-46CA445B4CA5}"/>
          </ac:cxnSpMkLst>
        </pc:cxnChg>
        <pc:cxnChg chg="add del">
          <ac:chgData name="Harshal Patil" userId="S::hpatil2@buffalo.edu::1ad620dc-0c40-4592-bf5d-287c6dac61d7" providerId="AD" clId="Web-{90B58C6D-D61A-F204-F26A-452380E28975}" dt="2025-11-24T06:47:57.996" v="94"/>
          <ac:cxnSpMkLst>
            <pc:docMk/>
            <pc:sldMk cId="2161304906" sldId="259"/>
            <ac:cxnSpMk id="81" creationId="{18790602-8030-9081-BA9F-B2EE4C0FDB20}"/>
          </ac:cxnSpMkLst>
        </pc:cxnChg>
        <pc:cxnChg chg="add del">
          <ac:chgData name="Harshal Patil" userId="S::hpatil2@buffalo.edu::1ad620dc-0c40-4592-bf5d-287c6dac61d7" providerId="AD" clId="Web-{90B58C6D-D61A-F204-F26A-452380E28975}" dt="2025-11-24T06:47:57.996" v="96"/>
          <ac:cxnSpMkLst>
            <pc:docMk/>
            <pc:sldMk cId="2161304906" sldId="259"/>
            <ac:cxnSpMk id="82" creationId="{5560CE6A-BF36-E92E-B639-03514ADDD7B2}"/>
          </ac:cxnSpMkLst>
        </pc:cxnChg>
        <pc:cxnChg chg="add del">
          <ac:chgData name="Harshal Patil" userId="S::hpatil2@buffalo.edu::1ad620dc-0c40-4592-bf5d-287c6dac61d7" providerId="AD" clId="Web-{90B58C6D-D61A-F204-F26A-452380E28975}" dt="2025-11-24T06:47:57.996" v="81"/>
          <ac:cxnSpMkLst>
            <pc:docMk/>
            <pc:sldMk cId="2161304906" sldId="259"/>
            <ac:cxnSpMk id="159" creationId="{7C023879-1830-F025-7A5C-58DBD1990558}"/>
          </ac:cxnSpMkLst>
        </pc:cxnChg>
      </pc:sldChg>
      <pc:sldChg chg="new del">
        <pc:chgData name="Harshal Patil" userId="S::hpatil2@buffalo.edu::1ad620dc-0c40-4592-bf5d-287c6dac61d7" providerId="AD" clId="Web-{90B58C6D-D61A-F204-F26A-452380E28975}" dt="2025-11-24T06:48:12.434" v="151"/>
        <pc:sldMkLst>
          <pc:docMk/>
          <pc:sldMk cId="725220828" sldId="260"/>
        </pc:sldMkLst>
      </pc:sldChg>
      <pc:sldChg chg="new">
        <pc:chgData name="Harshal Patil" userId="S::hpatil2@buffalo.edu::1ad620dc-0c40-4592-bf5d-287c6dac61d7" providerId="AD" clId="Web-{90B58C6D-D61A-F204-F26A-452380E28975}" dt="2025-11-24T06:49:10.138" v="229"/>
        <pc:sldMkLst>
          <pc:docMk/>
          <pc:sldMk cId="3712104085" sldId="260"/>
        </pc:sldMkLst>
      </pc:sldChg>
      <pc:sldChg chg="delSp add del replId">
        <pc:chgData name="Harshal Patil" userId="S::hpatil2@buffalo.edu::1ad620dc-0c40-4592-bf5d-287c6dac61d7" providerId="AD" clId="Web-{90B58C6D-D61A-F204-F26A-452380E28975}" dt="2025-11-24T06:49:04.248" v="228"/>
        <pc:sldMkLst>
          <pc:docMk/>
          <pc:sldMk cId="530087706" sldId="261"/>
        </pc:sldMkLst>
        <pc:spChg chg="del">
          <ac:chgData name="Harshal Patil" userId="S::hpatil2@buffalo.edu::1ad620dc-0c40-4592-bf5d-287c6dac61d7" providerId="AD" clId="Web-{90B58C6D-D61A-F204-F26A-452380E28975}" dt="2025-11-24T06:48:18.934" v="224"/>
          <ac:spMkLst>
            <pc:docMk/>
            <pc:sldMk cId="530087706" sldId="261"/>
            <ac:spMk id="2" creationId="{32FE6DC9-E17D-58C7-94FB-FE6B4EB83BDC}"/>
          </ac:spMkLst>
        </pc:spChg>
        <pc:spChg chg="del">
          <ac:chgData name="Harshal Patil" userId="S::hpatil2@buffalo.edu::1ad620dc-0c40-4592-bf5d-287c6dac61d7" providerId="AD" clId="Web-{90B58C6D-D61A-F204-F26A-452380E28975}" dt="2025-11-24T06:48:18.934" v="221"/>
          <ac:spMkLst>
            <pc:docMk/>
            <pc:sldMk cId="530087706" sldId="261"/>
            <ac:spMk id="3" creationId="{65D24224-7D34-9D60-5165-B3313E165626}"/>
          </ac:spMkLst>
        </pc:spChg>
        <pc:spChg chg="del">
          <ac:chgData name="Harshal Patil" userId="S::hpatil2@buffalo.edu::1ad620dc-0c40-4592-bf5d-287c6dac61d7" providerId="AD" clId="Web-{90B58C6D-D61A-F204-F26A-452380E28975}" dt="2025-11-24T06:48:18.934" v="227"/>
          <ac:spMkLst>
            <pc:docMk/>
            <pc:sldMk cId="530087706" sldId="261"/>
            <ac:spMk id="11" creationId="{5505B0B8-6CF3-7572-0694-70F2588566E2}"/>
          </ac:spMkLst>
        </pc:spChg>
        <pc:spChg chg="del">
          <ac:chgData name="Harshal Patil" userId="S::hpatil2@buffalo.edu::1ad620dc-0c40-4592-bf5d-287c6dac61d7" providerId="AD" clId="Web-{90B58C6D-D61A-F204-F26A-452380E28975}" dt="2025-11-24T06:48:18.934" v="225"/>
          <ac:spMkLst>
            <pc:docMk/>
            <pc:sldMk cId="530087706" sldId="261"/>
            <ac:spMk id="13" creationId="{EFC7FA29-43A8-6370-053B-A034D14F0913}"/>
          </ac:spMkLst>
        </pc:spChg>
        <pc:spChg chg="del">
          <ac:chgData name="Harshal Patil" userId="S::hpatil2@buffalo.edu::1ad620dc-0c40-4592-bf5d-287c6dac61d7" providerId="AD" clId="Web-{90B58C6D-D61A-F204-F26A-452380E28975}" dt="2025-11-24T06:48:18.934" v="223"/>
          <ac:spMkLst>
            <pc:docMk/>
            <pc:sldMk cId="530087706" sldId="261"/>
            <ac:spMk id="14" creationId="{A7D912C9-13C8-5B4A-B659-9E41F389D068}"/>
          </ac:spMkLst>
        </pc:spChg>
        <pc:spChg chg="del">
          <ac:chgData name="Harshal Patil" userId="S::hpatil2@buffalo.edu::1ad620dc-0c40-4592-bf5d-287c6dac61d7" providerId="AD" clId="Web-{90B58C6D-D61A-F204-F26A-452380E28975}" dt="2025-11-24T06:48:18.934" v="219"/>
          <ac:spMkLst>
            <pc:docMk/>
            <pc:sldMk cId="530087706" sldId="261"/>
            <ac:spMk id="15" creationId="{9B5BCE79-96A4-D00C-EF70-3485E7EA41E3}"/>
          </ac:spMkLst>
        </pc:spChg>
        <pc:spChg chg="del">
          <ac:chgData name="Harshal Patil" userId="S::hpatil2@buffalo.edu::1ad620dc-0c40-4592-bf5d-287c6dac61d7" providerId="AD" clId="Web-{90B58C6D-D61A-F204-F26A-452380E28975}" dt="2025-11-24T06:48:18.934" v="216"/>
          <ac:spMkLst>
            <pc:docMk/>
            <pc:sldMk cId="530087706" sldId="261"/>
            <ac:spMk id="18" creationId="{BFE7D204-83C1-DCC5-CC9C-D5BD7BE887E5}"/>
          </ac:spMkLst>
        </pc:spChg>
        <pc:spChg chg="del">
          <ac:chgData name="Harshal Patil" userId="S::hpatil2@buffalo.edu::1ad620dc-0c40-4592-bf5d-287c6dac61d7" providerId="AD" clId="Web-{90B58C6D-D61A-F204-F26A-452380E28975}" dt="2025-11-24T06:48:18.934" v="215"/>
          <ac:spMkLst>
            <pc:docMk/>
            <pc:sldMk cId="530087706" sldId="261"/>
            <ac:spMk id="19" creationId="{A6DB4B18-BE67-6F4C-0D9C-6C618F515EB3}"/>
          </ac:spMkLst>
        </pc:spChg>
        <pc:spChg chg="del">
          <ac:chgData name="Harshal Patil" userId="S::hpatil2@buffalo.edu::1ad620dc-0c40-4592-bf5d-287c6dac61d7" providerId="AD" clId="Web-{90B58C6D-D61A-F204-F26A-452380E28975}" dt="2025-11-24T06:48:18.934" v="201"/>
          <ac:spMkLst>
            <pc:docMk/>
            <pc:sldMk cId="530087706" sldId="261"/>
            <ac:spMk id="28" creationId="{04028A80-93DD-E040-F95B-DD3FEFA483E0}"/>
          </ac:spMkLst>
        </pc:spChg>
        <pc:spChg chg="del">
          <ac:chgData name="Harshal Patil" userId="S::hpatil2@buffalo.edu::1ad620dc-0c40-4592-bf5d-287c6dac61d7" providerId="AD" clId="Web-{90B58C6D-D61A-F204-F26A-452380E28975}" dt="2025-11-24T06:48:18.934" v="200"/>
          <ac:spMkLst>
            <pc:docMk/>
            <pc:sldMk cId="530087706" sldId="261"/>
            <ac:spMk id="32" creationId="{B1FCE697-C64D-B6E4-55BF-E6BE7710CD1B}"/>
          </ac:spMkLst>
        </pc:spChg>
        <pc:spChg chg="del">
          <ac:chgData name="Harshal Patil" userId="S::hpatil2@buffalo.edu::1ad620dc-0c40-4592-bf5d-287c6dac61d7" providerId="AD" clId="Web-{90B58C6D-D61A-F204-F26A-452380E28975}" dt="2025-11-24T06:48:18.934" v="197"/>
          <ac:spMkLst>
            <pc:docMk/>
            <pc:sldMk cId="530087706" sldId="261"/>
            <ac:spMk id="35" creationId="{B93C6620-144F-E694-EB8C-4CF27CE4F4B6}"/>
          </ac:spMkLst>
        </pc:spChg>
        <pc:spChg chg="del">
          <ac:chgData name="Harshal Patil" userId="S::hpatil2@buffalo.edu::1ad620dc-0c40-4592-bf5d-287c6dac61d7" providerId="AD" clId="Web-{90B58C6D-D61A-F204-F26A-452380E28975}" dt="2025-11-24T06:48:18.934" v="196"/>
          <ac:spMkLst>
            <pc:docMk/>
            <pc:sldMk cId="530087706" sldId="261"/>
            <ac:spMk id="36" creationId="{2DBD8D23-4B21-8598-5524-9EED4FDC33DA}"/>
          </ac:spMkLst>
        </pc:spChg>
        <pc:spChg chg="del">
          <ac:chgData name="Harshal Patil" userId="S::hpatil2@buffalo.edu::1ad620dc-0c40-4592-bf5d-287c6dac61d7" providerId="AD" clId="Web-{90B58C6D-D61A-F204-F26A-452380E28975}" dt="2025-11-24T06:48:18.919" v="195"/>
          <ac:spMkLst>
            <pc:docMk/>
            <pc:sldMk cId="530087706" sldId="261"/>
            <ac:spMk id="37" creationId="{E39C7D30-C5A1-C2D3-6D88-296B464D5A67}"/>
          </ac:spMkLst>
        </pc:spChg>
        <pc:spChg chg="del">
          <ac:chgData name="Harshal Patil" userId="S::hpatil2@buffalo.edu::1ad620dc-0c40-4592-bf5d-287c6dac61d7" providerId="AD" clId="Web-{90B58C6D-D61A-F204-F26A-452380E28975}" dt="2025-11-24T06:48:18.919" v="193"/>
          <ac:spMkLst>
            <pc:docMk/>
            <pc:sldMk cId="530087706" sldId="261"/>
            <ac:spMk id="38" creationId="{3EA1895C-9E00-B16B-8E63-B9D4BE7462C5}"/>
          </ac:spMkLst>
        </pc:spChg>
        <pc:spChg chg="del">
          <ac:chgData name="Harshal Patil" userId="S::hpatil2@buffalo.edu::1ad620dc-0c40-4592-bf5d-287c6dac61d7" providerId="AD" clId="Web-{90B58C6D-D61A-F204-F26A-452380E28975}" dt="2025-11-24T06:48:18.919" v="191"/>
          <ac:spMkLst>
            <pc:docMk/>
            <pc:sldMk cId="530087706" sldId="261"/>
            <ac:spMk id="40" creationId="{CC0594EA-01F4-380A-BB07-D30D973A328E}"/>
          </ac:spMkLst>
        </pc:spChg>
        <pc:spChg chg="del">
          <ac:chgData name="Harshal Patil" userId="S::hpatil2@buffalo.edu::1ad620dc-0c40-4592-bf5d-287c6dac61d7" providerId="AD" clId="Web-{90B58C6D-D61A-F204-F26A-452380E28975}" dt="2025-11-24T06:48:18.919" v="152"/>
          <ac:spMkLst>
            <pc:docMk/>
            <pc:sldMk cId="530087706" sldId="261"/>
            <ac:spMk id="79" creationId="{04B72F94-DFF0-96A1-E974-F69937CD8A12}"/>
          </ac:spMkLst>
        </pc:spChg>
        <pc:spChg chg="del">
          <ac:chgData name="Harshal Patil" userId="S::hpatil2@buffalo.edu::1ad620dc-0c40-4592-bf5d-287c6dac61d7" providerId="AD" clId="Web-{90B58C6D-D61A-F204-F26A-452380E28975}" dt="2025-11-24T06:48:18.934" v="207"/>
          <ac:spMkLst>
            <pc:docMk/>
            <pc:sldMk cId="530087706" sldId="261"/>
            <ac:spMk id="80" creationId="{8EA5BF14-AF7A-1C92-6EB0-531395E3B4D0}"/>
          </ac:spMkLst>
        </pc:spChg>
        <pc:spChg chg="del">
          <ac:chgData name="Harshal Patil" userId="S::hpatil2@buffalo.edu::1ad620dc-0c40-4592-bf5d-287c6dac61d7" providerId="AD" clId="Web-{90B58C6D-D61A-F204-F26A-452380E28975}" dt="2025-11-24T06:48:18.934" v="220"/>
          <ac:spMkLst>
            <pc:docMk/>
            <pc:sldMk cId="530087706" sldId="261"/>
            <ac:spMk id="155" creationId="{E9296794-207C-872E-30FA-E58CE146B9BE}"/>
          </ac:spMkLst>
        </pc:spChg>
        <pc:graphicFrameChg chg="del">
          <ac:chgData name="Harshal Patil" userId="S::hpatil2@buffalo.edu::1ad620dc-0c40-4592-bf5d-287c6dac61d7" providerId="AD" clId="Web-{90B58C6D-D61A-F204-F26A-452380E28975}" dt="2025-11-24T06:48:18.934" v="217"/>
          <ac:graphicFrameMkLst>
            <pc:docMk/>
            <pc:sldMk cId="530087706" sldId="261"/>
            <ac:graphicFrameMk id="17" creationId="{10730D66-CA45-15E2-028B-694228AF2ED3}"/>
          </ac:graphicFrameMkLst>
        </pc:graphicFrameChg>
        <pc:graphicFrameChg chg="del">
          <ac:chgData name="Harshal Patil" userId="S::hpatil2@buffalo.edu::1ad620dc-0c40-4592-bf5d-287c6dac61d7" providerId="AD" clId="Web-{90B58C6D-D61A-F204-F26A-452380E28975}" dt="2025-11-24T06:48:18.934" v="212"/>
          <ac:graphicFrameMkLst>
            <pc:docMk/>
            <pc:sldMk cId="530087706" sldId="261"/>
            <ac:graphicFrameMk id="22" creationId="{FCB7DFE6-588A-D1A7-B753-F7EBBF8B73BA}"/>
          </ac:graphicFrameMkLst>
        </pc:graphicFrameChg>
        <pc:graphicFrameChg chg="del">
          <ac:chgData name="Harshal Patil" userId="S::hpatil2@buffalo.edu::1ad620dc-0c40-4592-bf5d-287c6dac61d7" providerId="AD" clId="Web-{90B58C6D-D61A-F204-F26A-452380E28975}" dt="2025-11-24T06:48:18.934" v="209"/>
          <ac:graphicFrameMkLst>
            <pc:docMk/>
            <pc:sldMk cId="530087706" sldId="261"/>
            <ac:graphicFrameMk id="25" creationId="{983FD0DB-94BF-2AB4-9FF0-2BE3AA33E97D}"/>
          </ac:graphicFrameMkLst>
        </pc:graphicFrameChg>
        <pc:graphicFrameChg chg="del">
          <ac:chgData name="Harshal Patil" userId="S::hpatil2@buffalo.edu::1ad620dc-0c40-4592-bf5d-287c6dac61d7" providerId="AD" clId="Web-{90B58C6D-D61A-F204-F26A-452380E28975}" dt="2025-11-24T06:48:18.934" v="202"/>
          <ac:graphicFrameMkLst>
            <pc:docMk/>
            <pc:sldMk cId="530087706" sldId="261"/>
            <ac:graphicFrameMk id="27" creationId="{1A29C212-D41E-16F0-8703-0D261BAA2412}"/>
          </ac:graphicFrameMkLst>
        </pc:graphicFrameChg>
        <pc:graphicFrameChg chg="del">
          <ac:chgData name="Harshal Patil" userId="S::hpatil2@buffalo.edu::1ad620dc-0c40-4592-bf5d-287c6dac61d7" providerId="AD" clId="Web-{90B58C6D-D61A-F204-F26A-452380E28975}" dt="2025-11-24T06:48:18.934" v="204"/>
          <ac:graphicFrameMkLst>
            <pc:docMk/>
            <pc:sldMk cId="530087706" sldId="261"/>
            <ac:graphicFrameMk id="29" creationId="{48CDE4C0-F3E8-E69B-DF83-C848AD325B24}"/>
          </ac:graphicFrameMkLst>
        </pc:graphicFrameChg>
        <pc:graphicFrameChg chg="del">
          <ac:chgData name="Harshal Patil" userId="S::hpatil2@buffalo.edu::1ad620dc-0c40-4592-bf5d-287c6dac61d7" providerId="AD" clId="Web-{90B58C6D-D61A-F204-F26A-452380E28975}" dt="2025-11-24T06:48:18.934" v="198"/>
          <ac:graphicFrameMkLst>
            <pc:docMk/>
            <pc:sldMk cId="530087706" sldId="261"/>
            <ac:graphicFrameMk id="34" creationId="{CE1B9BB9-DE72-8FEB-0C37-62787F6B6339}"/>
          </ac:graphicFrameMkLst>
        </pc:graphicFrameChg>
        <pc:picChg chg="del">
          <ac:chgData name="Harshal Patil" userId="S::hpatil2@buffalo.edu::1ad620dc-0c40-4592-bf5d-287c6dac61d7" providerId="AD" clId="Web-{90B58C6D-D61A-F204-F26A-452380E28975}" dt="2025-11-24T06:48:18.934" v="218"/>
          <ac:picMkLst>
            <pc:docMk/>
            <pc:sldMk cId="530087706" sldId="261"/>
            <ac:picMk id="16" creationId="{5995C859-77D9-F9B7-E973-6C09D2719036}"/>
          </ac:picMkLst>
        </pc:picChg>
        <pc:picChg chg="del">
          <ac:chgData name="Harshal Patil" userId="S::hpatil2@buffalo.edu::1ad620dc-0c40-4592-bf5d-287c6dac61d7" providerId="AD" clId="Web-{90B58C6D-D61A-F204-F26A-452380E28975}" dt="2025-11-24T06:48:18.934" v="213"/>
          <ac:picMkLst>
            <pc:docMk/>
            <pc:sldMk cId="530087706" sldId="261"/>
            <ac:picMk id="21" creationId="{8E2D4BCE-CBC7-5F37-F185-FFFB09A075CB}"/>
          </ac:picMkLst>
        </pc:picChg>
        <pc:picChg chg="del">
          <ac:chgData name="Harshal Patil" userId="S::hpatil2@buffalo.edu::1ad620dc-0c40-4592-bf5d-287c6dac61d7" providerId="AD" clId="Web-{90B58C6D-D61A-F204-F26A-452380E28975}" dt="2025-11-24T06:48:18.934" v="210"/>
          <ac:picMkLst>
            <pc:docMk/>
            <pc:sldMk cId="530087706" sldId="261"/>
            <ac:picMk id="24" creationId="{BAF6195D-E56B-2DAB-14D2-286A5565D248}"/>
          </ac:picMkLst>
        </pc:picChg>
        <pc:picChg chg="del">
          <ac:chgData name="Harshal Patil" userId="S::hpatil2@buffalo.edu::1ad620dc-0c40-4592-bf5d-287c6dac61d7" providerId="AD" clId="Web-{90B58C6D-D61A-F204-F26A-452380E28975}" dt="2025-11-24T06:48:18.934" v="205"/>
          <ac:picMkLst>
            <pc:docMk/>
            <pc:sldMk cId="530087706" sldId="261"/>
            <ac:picMk id="30" creationId="{7B57D65F-8ADB-9C82-B2A5-F58CF23160AC}"/>
          </ac:picMkLst>
        </pc:picChg>
        <pc:picChg chg="del">
          <ac:chgData name="Harshal Patil" userId="S::hpatil2@buffalo.edu::1ad620dc-0c40-4592-bf5d-287c6dac61d7" providerId="AD" clId="Web-{90B58C6D-D61A-F204-F26A-452380E28975}" dt="2025-11-24T06:48:18.934" v="199"/>
          <ac:picMkLst>
            <pc:docMk/>
            <pc:sldMk cId="530087706" sldId="261"/>
            <ac:picMk id="33" creationId="{A4A8F48F-82E6-02D9-9AC5-6CEB7E58B7A9}"/>
          </ac:picMkLst>
        </pc:picChg>
        <pc:picChg chg="del">
          <ac:chgData name="Harshal Patil" userId="S::hpatil2@buffalo.edu::1ad620dc-0c40-4592-bf5d-287c6dac61d7" providerId="AD" clId="Web-{90B58C6D-D61A-F204-F26A-452380E28975}" dt="2025-11-24T06:48:18.919" v="190"/>
          <ac:picMkLst>
            <pc:docMk/>
            <pc:sldMk cId="530087706" sldId="261"/>
            <ac:picMk id="41" creationId="{6CC16798-9313-B690-E31D-8C2AAF4C7395}"/>
          </ac:picMkLst>
        </pc:picChg>
        <pc:picChg chg="del">
          <ac:chgData name="Harshal Patil" userId="S::hpatil2@buffalo.edu::1ad620dc-0c40-4592-bf5d-287c6dac61d7" providerId="AD" clId="Web-{90B58C6D-D61A-F204-F26A-452380E28975}" dt="2025-11-24T06:48:18.919" v="189"/>
          <ac:picMkLst>
            <pc:docMk/>
            <pc:sldMk cId="530087706" sldId="261"/>
            <ac:picMk id="42" creationId="{5517B998-3282-1C7F-0D34-1549C8264997}"/>
          </ac:picMkLst>
        </pc:picChg>
        <pc:picChg chg="del">
          <ac:chgData name="Harshal Patil" userId="S::hpatil2@buffalo.edu::1ad620dc-0c40-4592-bf5d-287c6dac61d7" providerId="AD" clId="Web-{90B58C6D-D61A-F204-F26A-452380E28975}" dt="2025-11-24T06:48:18.919" v="188"/>
          <ac:picMkLst>
            <pc:docMk/>
            <pc:sldMk cId="530087706" sldId="261"/>
            <ac:picMk id="43" creationId="{6A8BFECE-A99D-7697-59EC-A9D5CF8F7139}"/>
          </ac:picMkLst>
        </pc:picChg>
        <pc:picChg chg="del">
          <ac:chgData name="Harshal Patil" userId="S::hpatil2@buffalo.edu::1ad620dc-0c40-4592-bf5d-287c6dac61d7" providerId="AD" clId="Web-{90B58C6D-D61A-F204-F26A-452380E28975}" dt="2025-11-24T06:48:18.919" v="187"/>
          <ac:picMkLst>
            <pc:docMk/>
            <pc:sldMk cId="530087706" sldId="261"/>
            <ac:picMk id="44" creationId="{14634B7E-1C22-1CE0-4052-A49AAF540267}"/>
          </ac:picMkLst>
        </pc:picChg>
        <pc:picChg chg="del">
          <ac:chgData name="Harshal Patil" userId="S::hpatil2@buffalo.edu::1ad620dc-0c40-4592-bf5d-287c6dac61d7" providerId="AD" clId="Web-{90B58C6D-D61A-F204-F26A-452380E28975}" dt="2025-11-24T06:48:18.919" v="186"/>
          <ac:picMkLst>
            <pc:docMk/>
            <pc:sldMk cId="530087706" sldId="261"/>
            <ac:picMk id="45" creationId="{0FBCB831-6873-A338-C93F-636622234D51}"/>
          </ac:picMkLst>
        </pc:picChg>
        <pc:picChg chg="del">
          <ac:chgData name="Harshal Patil" userId="S::hpatil2@buffalo.edu::1ad620dc-0c40-4592-bf5d-287c6dac61d7" providerId="AD" clId="Web-{90B58C6D-D61A-F204-F26A-452380E28975}" dt="2025-11-24T06:48:18.919" v="185"/>
          <ac:picMkLst>
            <pc:docMk/>
            <pc:sldMk cId="530087706" sldId="261"/>
            <ac:picMk id="46" creationId="{2E44F7A4-41E7-7457-4BC6-B28F72481A40}"/>
          </ac:picMkLst>
        </pc:picChg>
        <pc:picChg chg="del">
          <ac:chgData name="Harshal Patil" userId="S::hpatil2@buffalo.edu::1ad620dc-0c40-4592-bf5d-287c6dac61d7" providerId="AD" clId="Web-{90B58C6D-D61A-F204-F26A-452380E28975}" dt="2025-11-24T06:48:18.919" v="184"/>
          <ac:picMkLst>
            <pc:docMk/>
            <pc:sldMk cId="530087706" sldId="261"/>
            <ac:picMk id="47" creationId="{78A3146B-1355-F692-13B2-B6AC92F6F815}"/>
          </ac:picMkLst>
        </pc:picChg>
        <pc:picChg chg="del">
          <ac:chgData name="Harshal Patil" userId="S::hpatil2@buffalo.edu::1ad620dc-0c40-4592-bf5d-287c6dac61d7" providerId="AD" clId="Web-{90B58C6D-D61A-F204-F26A-452380E28975}" dt="2025-11-24T06:48:18.919" v="183"/>
          <ac:picMkLst>
            <pc:docMk/>
            <pc:sldMk cId="530087706" sldId="261"/>
            <ac:picMk id="48" creationId="{C5F1557E-4EB8-874B-F39A-7A95FB862CB1}"/>
          </ac:picMkLst>
        </pc:picChg>
        <pc:picChg chg="del">
          <ac:chgData name="Harshal Patil" userId="S::hpatil2@buffalo.edu::1ad620dc-0c40-4592-bf5d-287c6dac61d7" providerId="AD" clId="Web-{90B58C6D-D61A-F204-F26A-452380E28975}" dt="2025-11-24T06:48:18.919" v="182"/>
          <ac:picMkLst>
            <pc:docMk/>
            <pc:sldMk cId="530087706" sldId="261"/>
            <ac:picMk id="49" creationId="{C8FBF945-88FA-B1EA-0387-45AA5E691181}"/>
          </ac:picMkLst>
        </pc:picChg>
        <pc:picChg chg="del">
          <ac:chgData name="Harshal Patil" userId="S::hpatil2@buffalo.edu::1ad620dc-0c40-4592-bf5d-287c6dac61d7" providerId="AD" clId="Web-{90B58C6D-D61A-F204-F26A-452380E28975}" dt="2025-11-24T06:48:18.919" v="181"/>
          <ac:picMkLst>
            <pc:docMk/>
            <pc:sldMk cId="530087706" sldId="261"/>
            <ac:picMk id="50" creationId="{8AC93F3A-C5E1-DBB7-24C6-8FFA8CABDA5D}"/>
          </ac:picMkLst>
        </pc:picChg>
        <pc:picChg chg="del">
          <ac:chgData name="Harshal Patil" userId="S::hpatil2@buffalo.edu::1ad620dc-0c40-4592-bf5d-287c6dac61d7" providerId="AD" clId="Web-{90B58C6D-D61A-F204-F26A-452380E28975}" dt="2025-11-24T06:48:18.919" v="179"/>
          <ac:picMkLst>
            <pc:docMk/>
            <pc:sldMk cId="530087706" sldId="261"/>
            <ac:picMk id="52" creationId="{81EC69DC-7DF4-8F6C-1D47-730F43A35EA6}"/>
          </ac:picMkLst>
        </pc:picChg>
        <pc:picChg chg="del">
          <ac:chgData name="Harshal Patil" userId="S::hpatil2@buffalo.edu::1ad620dc-0c40-4592-bf5d-287c6dac61d7" providerId="AD" clId="Web-{90B58C6D-D61A-F204-F26A-452380E28975}" dt="2025-11-24T06:48:18.919" v="178"/>
          <ac:picMkLst>
            <pc:docMk/>
            <pc:sldMk cId="530087706" sldId="261"/>
            <ac:picMk id="53" creationId="{0D998712-D44D-F92D-65DF-6A0FE951ED58}"/>
          </ac:picMkLst>
        </pc:picChg>
        <pc:picChg chg="del">
          <ac:chgData name="Harshal Patil" userId="S::hpatil2@buffalo.edu::1ad620dc-0c40-4592-bf5d-287c6dac61d7" providerId="AD" clId="Web-{90B58C6D-D61A-F204-F26A-452380E28975}" dt="2025-11-24T06:48:18.919" v="177"/>
          <ac:picMkLst>
            <pc:docMk/>
            <pc:sldMk cId="530087706" sldId="261"/>
            <ac:picMk id="54" creationId="{35116A64-F7D1-029E-8031-312ADA922986}"/>
          </ac:picMkLst>
        </pc:picChg>
        <pc:picChg chg="del">
          <ac:chgData name="Harshal Patil" userId="S::hpatil2@buffalo.edu::1ad620dc-0c40-4592-bf5d-287c6dac61d7" providerId="AD" clId="Web-{90B58C6D-D61A-F204-F26A-452380E28975}" dt="2025-11-24T06:48:18.919" v="176"/>
          <ac:picMkLst>
            <pc:docMk/>
            <pc:sldMk cId="530087706" sldId="261"/>
            <ac:picMk id="55" creationId="{DF977148-152D-B9BC-B78F-ED0BFA429F32}"/>
          </ac:picMkLst>
        </pc:picChg>
        <pc:picChg chg="del">
          <ac:chgData name="Harshal Patil" userId="S::hpatil2@buffalo.edu::1ad620dc-0c40-4592-bf5d-287c6dac61d7" providerId="AD" clId="Web-{90B58C6D-D61A-F204-F26A-452380E28975}" dt="2025-11-24T06:48:18.919" v="175"/>
          <ac:picMkLst>
            <pc:docMk/>
            <pc:sldMk cId="530087706" sldId="261"/>
            <ac:picMk id="56" creationId="{ACF1AB97-9A3F-7B5B-446A-C2D3B01B0B77}"/>
          </ac:picMkLst>
        </pc:picChg>
        <pc:picChg chg="del">
          <ac:chgData name="Harshal Patil" userId="S::hpatil2@buffalo.edu::1ad620dc-0c40-4592-bf5d-287c6dac61d7" providerId="AD" clId="Web-{90B58C6D-D61A-F204-F26A-452380E28975}" dt="2025-11-24T06:48:18.919" v="174"/>
          <ac:picMkLst>
            <pc:docMk/>
            <pc:sldMk cId="530087706" sldId="261"/>
            <ac:picMk id="57" creationId="{7E57A227-CD53-F9A3-5D8C-8A2C837B3453}"/>
          </ac:picMkLst>
        </pc:picChg>
        <pc:picChg chg="del">
          <ac:chgData name="Harshal Patil" userId="S::hpatil2@buffalo.edu::1ad620dc-0c40-4592-bf5d-287c6dac61d7" providerId="AD" clId="Web-{90B58C6D-D61A-F204-F26A-452380E28975}" dt="2025-11-24T06:48:18.919" v="173"/>
          <ac:picMkLst>
            <pc:docMk/>
            <pc:sldMk cId="530087706" sldId="261"/>
            <ac:picMk id="58" creationId="{FA529705-7385-4AB3-A634-099F4C415BA1}"/>
          </ac:picMkLst>
        </pc:picChg>
        <pc:picChg chg="del">
          <ac:chgData name="Harshal Patil" userId="S::hpatil2@buffalo.edu::1ad620dc-0c40-4592-bf5d-287c6dac61d7" providerId="AD" clId="Web-{90B58C6D-D61A-F204-F26A-452380E28975}" dt="2025-11-24T06:48:18.919" v="172"/>
          <ac:picMkLst>
            <pc:docMk/>
            <pc:sldMk cId="530087706" sldId="261"/>
            <ac:picMk id="59" creationId="{1503F9DE-8215-1878-E1A0-21DF69EA7D80}"/>
          </ac:picMkLst>
        </pc:picChg>
        <pc:picChg chg="del">
          <ac:chgData name="Harshal Patil" userId="S::hpatil2@buffalo.edu::1ad620dc-0c40-4592-bf5d-287c6dac61d7" providerId="AD" clId="Web-{90B58C6D-D61A-F204-F26A-452380E28975}" dt="2025-11-24T06:48:18.919" v="171"/>
          <ac:picMkLst>
            <pc:docMk/>
            <pc:sldMk cId="530087706" sldId="261"/>
            <ac:picMk id="60" creationId="{273F0B45-D704-CE20-5634-7EFBBB3CCBE5}"/>
          </ac:picMkLst>
        </pc:picChg>
        <pc:picChg chg="del">
          <ac:chgData name="Harshal Patil" userId="S::hpatil2@buffalo.edu::1ad620dc-0c40-4592-bf5d-287c6dac61d7" providerId="AD" clId="Web-{90B58C6D-D61A-F204-F26A-452380E28975}" dt="2025-11-24T06:48:18.919" v="170"/>
          <ac:picMkLst>
            <pc:docMk/>
            <pc:sldMk cId="530087706" sldId="261"/>
            <ac:picMk id="61" creationId="{127F70EC-37E3-7BC0-8D68-35CB8C6A50BA}"/>
          </ac:picMkLst>
        </pc:picChg>
        <pc:picChg chg="del">
          <ac:chgData name="Harshal Patil" userId="S::hpatil2@buffalo.edu::1ad620dc-0c40-4592-bf5d-287c6dac61d7" providerId="AD" clId="Web-{90B58C6D-D61A-F204-F26A-452380E28975}" dt="2025-11-24T06:48:18.919" v="169"/>
          <ac:picMkLst>
            <pc:docMk/>
            <pc:sldMk cId="530087706" sldId="261"/>
            <ac:picMk id="62" creationId="{3FDC3F45-B000-A45F-8C55-22873DD22217}"/>
          </ac:picMkLst>
        </pc:picChg>
        <pc:picChg chg="del">
          <ac:chgData name="Harshal Patil" userId="S::hpatil2@buffalo.edu::1ad620dc-0c40-4592-bf5d-287c6dac61d7" providerId="AD" clId="Web-{90B58C6D-D61A-F204-F26A-452380E28975}" dt="2025-11-24T06:48:18.919" v="168"/>
          <ac:picMkLst>
            <pc:docMk/>
            <pc:sldMk cId="530087706" sldId="261"/>
            <ac:picMk id="63" creationId="{21FABC02-11B9-6CCD-CAC8-F6C915B972DE}"/>
          </ac:picMkLst>
        </pc:picChg>
        <pc:picChg chg="del">
          <ac:chgData name="Harshal Patil" userId="S::hpatil2@buffalo.edu::1ad620dc-0c40-4592-bf5d-287c6dac61d7" providerId="AD" clId="Web-{90B58C6D-D61A-F204-F26A-452380E28975}" dt="2025-11-24T06:48:18.919" v="167"/>
          <ac:picMkLst>
            <pc:docMk/>
            <pc:sldMk cId="530087706" sldId="261"/>
            <ac:picMk id="64" creationId="{4340F3AE-FB8A-DA47-281F-1A7303E73840}"/>
          </ac:picMkLst>
        </pc:picChg>
        <pc:picChg chg="del">
          <ac:chgData name="Harshal Patil" userId="S::hpatil2@buffalo.edu::1ad620dc-0c40-4592-bf5d-287c6dac61d7" providerId="AD" clId="Web-{90B58C6D-D61A-F204-F26A-452380E28975}" dt="2025-11-24T06:48:18.919" v="166"/>
          <ac:picMkLst>
            <pc:docMk/>
            <pc:sldMk cId="530087706" sldId="261"/>
            <ac:picMk id="65" creationId="{B9A4D516-AE75-0647-E1F4-C9924CC259D3}"/>
          </ac:picMkLst>
        </pc:picChg>
        <pc:picChg chg="del">
          <ac:chgData name="Harshal Patil" userId="S::hpatil2@buffalo.edu::1ad620dc-0c40-4592-bf5d-287c6dac61d7" providerId="AD" clId="Web-{90B58C6D-D61A-F204-F26A-452380E28975}" dt="2025-11-24T06:48:18.919" v="165"/>
          <ac:picMkLst>
            <pc:docMk/>
            <pc:sldMk cId="530087706" sldId="261"/>
            <ac:picMk id="66" creationId="{8065AB4B-9C8E-9790-7D85-0B32BD516635}"/>
          </ac:picMkLst>
        </pc:picChg>
        <pc:picChg chg="del">
          <ac:chgData name="Harshal Patil" userId="S::hpatil2@buffalo.edu::1ad620dc-0c40-4592-bf5d-287c6dac61d7" providerId="AD" clId="Web-{90B58C6D-D61A-F204-F26A-452380E28975}" dt="2025-11-24T06:48:18.919" v="164"/>
          <ac:picMkLst>
            <pc:docMk/>
            <pc:sldMk cId="530087706" sldId="261"/>
            <ac:picMk id="67" creationId="{4E4C8F7F-2E69-A600-21A3-45170635399D}"/>
          </ac:picMkLst>
        </pc:picChg>
        <pc:picChg chg="del">
          <ac:chgData name="Harshal Patil" userId="S::hpatil2@buffalo.edu::1ad620dc-0c40-4592-bf5d-287c6dac61d7" providerId="AD" clId="Web-{90B58C6D-D61A-F204-F26A-452380E28975}" dt="2025-11-24T06:48:18.919" v="163"/>
          <ac:picMkLst>
            <pc:docMk/>
            <pc:sldMk cId="530087706" sldId="261"/>
            <ac:picMk id="68" creationId="{0E70B09A-07BE-D06D-0CC1-1613D578E1CB}"/>
          </ac:picMkLst>
        </pc:picChg>
        <pc:picChg chg="del">
          <ac:chgData name="Harshal Patil" userId="S::hpatil2@buffalo.edu::1ad620dc-0c40-4592-bf5d-287c6dac61d7" providerId="AD" clId="Web-{90B58C6D-D61A-F204-F26A-452380E28975}" dt="2025-11-24T06:48:18.919" v="162"/>
          <ac:picMkLst>
            <pc:docMk/>
            <pc:sldMk cId="530087706" sldId="261"/>
            <ac:picMk id="69" creationId="{A8A44B71-2D63-BF23-D933-C8513B066EFF}"/>
          </ac:picMkLst>
        </pc:picChg>
        <pc:picChg chg="del">
          <ac:chgData name="Harshal Patil" userId="S::hpatil2@buffalo.edu::1ad620dc-0c40-4592-bf5d-287c6dac61d7" providerId="AD" clId="Web-{90B58C6D-D61A-F204-F26A-452380E28975}" dt="2025-11-24T06:48:18.919" v="161"/>
          <ac:picMkLst>
            <pc:docMk/>
            <pc:sldMk cId="530087706" sldId="261"/>
            <ac:picMk id="70" creationId="{7F755725-DF1E-F2E1-1338-5CB19B6CC66C}"/>
          </ac:picMkLst>
        </pc:picChg>
        <pc:picChg chg="del">
          <ac:chgData name="Harshal Patil" userId="S::hpatil2@buffalo.edu::1ad620dc-0c40-4592-bf5d-287c6dac61d7" providerId="AD" clId="Web-{90B58C6D-D61A-F204-F26A-452380E28975}" dt="2025-11-24T06:48:18.919" v="160"/>
          <ac:picMkLst>
            <pc:docMk/>
            <pc:sldMk cId="530087706" sldId="261"/>
            <ac:picMk id="71" creationId="{3E3069AA-C9ED-5F0E-300D-F2DD0C2DE2BC}"/>
          </ac:picMkLst>
        </pc:picChg>
        <pc:picChg chg="del">
          <ac:chgData name="Harshal Patil" userId="S::hpatil2@buffalo.edu::1ad620dc-0c40-4592-bf5d-287c6dac61d7" providerId="AD" clId="Web-{90B58C6D-D61A-F204-F26A-452380E28975}" dt="2025-11-24T06:48:18.919" v="159"/>
          <ac:picMkLst>
            <pc:docMk/>
            <pc:sldMk cId="530087706" sldId="261"/>
            <ac:picMk id="72" creationId="{6319A157-935D-9A78-B226-400EED7CAD21}"/>
          </ac:picMkLst>
        </pc:picChg>
        <pc:picChg chg="del">
          <ac:chgData name="Harshal Patil" userId="S::hpatil2@buffalo.edu::1ad620dc-0c40-4592-bf5d-287c6dac61d7" providerId="AD" clId="Web-{90B58C6D-D61A-F204-F26A-452380E28975}" dt="2025-11-24T06:48:18.919" v="158"/>
          <ac:picMkLst>
            <pc:docMk/>
            <pc:sldMk cId="530087706" sldId="261"/>
            <ac:picMk id="73" creationId="{4CCA1201-D609-EB03-DA98-E107320E41CB}"/>
          </ac:picMkLst>
        </pc:picChg>
        <pc:picChg chg="del">
          <ac:chgData name="Harshal Patil" userId="S::hpatil2@buffalo.edu::1ad620dc-0c40-4592-bf5d-287c6dac61d7" providerId="AD" clId="Web-{90B58C6D-D61A-F204-F26A-452380E28975}" dt="2025-11-24T06:48:18.919" v="157"/>
          <ac:picMkLst>
            <pc:docMk/>
            <pc:sldMk cId="530087706" sldId="261"/>
            <ac:picMk id="74" creationId="{4E38511A-AA85-5A02-1BE8-D1A9AF241A70}"/>
          </ac:picMkLst>
        </pc:picChg>
        <pc:picChg chg="del">
          <ac:chgData name="Harshal Patil" userId="S::hpatil2@buffalo.edu::1ad620dc-0c40-4592-bf5d-287c6dac61d7" providerId="AD" clId="Web-{90B58C6D-D61A-F204-F26A-452380E28975}" dt="2025-11-24T06:48:18.919" v="156"/>
          <ac:picMkLst>
            <pc:docMk/>
            <pc:sldMk cId="530087706" sldId="261"/>
            <ac:picMk id="75" creationId="{16C0B027-71B3-A88A-7FBA-462B6B46B186}"/>
          </ac:picMkLst>
        </pc:picChg>
        <pc:picChg chg="del">
          <ac:chgData name="Harshal Patil" userId="S::hpatil2@buffalo.edu::1ad620dc-0c40-4592-bf5d-287c6dac61d7" providerId="AD" clId="Web-{90B58C6D-D61A-F204-F26A-452380E28975}" dt="2025-11-24T06:48:18.919" v="155"/>
          <ac:picMkLst>
            <pc:docMk/>
            <pc:sldMk cId="530087706" sldId="261"/>
            <ac:picMk id="76" creationId="{BA643F6E-3BED-9D3F-195D-5E407FE0EBA0}"/>
          </ac:picMkLst>
        </pc:picChg>
        <pc:picChg chg="del">
          <ac:chgData name="Harshal Patil" userId="S::hpatil2@buffalo.edu::1ad620dc-0c40-4592-bf5d-287c6dac61d7" providerId="AD" clId="Web-{90B58C6D-D61A-F204-F26A-452380E28975}" dt="2025-11-24T06:48:18.919" v="154"/>
          <ac:picMkLst>
            <pc:docMk/>
            <pc:sldMk cId="530087706" sldId="261"/>
            <ac:picMk id="77" creationId="{4DC3A68A-E1E7-DCD2-B1F2-98D597F1BCA4}"/>
          </ac:picMkLst>
        </pc:picChg>
        <pc:cxnChg chg="del">
          <ac:chgData name="Harshal Patil" userId="S::hpatil2@buffalo.edu::1ad620dc-0c40-4592-bf5d-287c6dac61d7" providerId="AD" clId="Web-{90B58C6D-D61A-F204-F26A-452380E28975}" dt="2025-11-24T06:48:18.934" v="226"/>
          <ac:cxnSpMkLst>
            <pc:docMk/>
            <pc:sldMk cId="530087706" sldId="261"/>
            <ac:cxnSpMk id="12" creationId="{035F531C-0C99-EA61-6E97-CF5D4A54EA2F}"/>
          </ac:cxnSpMkLst>
        </pc:cxnChg>
        <pc:cxnChg chg="del">
          <ac:chgData name="Harshal Patil" userId="S::hpatil2@buffalo.edu::1ad620dc-0c40-4592-bf5d-287c6dac61d7" providerId="AD" clId="Web-{90B58C6D-D61A-F204-F26A-452380E28975}" dt="2025-11-24T06:48:18.934" v="214"/>
          <ac:cxnSpMkLst>
            <pc:docMk/>
            <pc:sldMk cId="530087706" sldId="261"/>
            <ac:cxnSpMk id="20" creationId="{3A6BCE54-5F7A-7A82-7ACA-A01C11415C34}"/>
          </ac:cxnSpMkLst>
        </pc:cxnChg>
        <pc:cxnChg chg="del">
          <ac:chgData name="Harshal Patil" userId="S::hpatil2@buffalo.edu::1ad620dc-0c40-4592-bf5d-287c6dac61d7" providerId="AD" clId="Web-{90B58C6D-D61A-F204-F26A-452380E28975}" dt="2025-11-24T06:48:18.934" v="211"/>
          <ac:cxnSpMkLst>
            <pc:docMk/>
            <pc:sldMk cId="530087706" sldId="261"/>
            <ac:cxnSpMk id="23" creationId="{D1C38942-F8CE-5CD7-8897-5EE1BF04795E}"/>
          </ac:cxnSpMkLst>
        </pc:cxnChg>
        <pc:cxnChg chg="del">
          <ac:chgData name="Harshal Patil" userId="S::hpatil2@buffalo.edu::1ad620dc-0c40-4592-bf5d-287c6dac61d7" providerId="AD" clId="Web-{90B58C6D-D61A-F204-F26A-452380E28975}" dt="2025-11-24T06:48:18.934" v="203"/>
          <ac:cxnSpMkLst>
            <pc:docMk/>
            <pc:sldMk cId="530087706" sldId="261"/>
            <ac:cxnSpMk id="26" creationId="{C4E17A3F-31CB-6DEA-9208-D860261F01AE}"/>
          </ac:cxnSpMkLst>
        </pc:cxnChg>
        <pc:cxnChg chg="del">
          <ac:chgData name="Harshal Patil" userId="S::hpatil2@buffalo.edu::1ad620dc-0c40-4592-bf5d-287c6dac61d7" providerId="AD" clId="Web-{90B58C6D-D61A-F204-F26A-452380E28975}" dt="2025-11-24T06:48:18.919" v="194"/>
          <ac:cxnSpMkLst>
            <pc:docMk/>
            <pc:sldMk cId="530087706" sldId="261"/>
            <ac:cxnSpMk id="31" creationId="{CFF691C3-4D86-6D2B-CADC-D73A27CAE438}"/>
          </ac:cxnSpMkLst>
        </pc:cxnChg>
        <pc:cxnChg chg="del">
          <ac:chgData name="Harshal Patil" userId="S::hpatil2@buffalo.edu::1ad620dc-0c40-4592-bf5d-287c6dac61d7" providerId="AD" clId="Web-{90B58C6D-D61A-F204-F26A-452380E28975}" dt="2025-11-24T06:48:18.919" v="192"/>
          <ac:cxnSpMkLst>
            <pc:docMk/>
            <pc:sldMk cId="530087706" sldId="261"/>
            <ac:cxnSpMk id="39" creationId="{7AEA801C-BC78-E205-1E40-65A3D17C376E}"/>
          </ac:cxnSpMkLst>
        </pc:cxnChg>
        <pc:cxnChg chg="del">
          <ac:chgData name="Harshal Patil" userId="S::hpatil2@buffalo.edu::1ad620dc-0c40-4592-bf5d-287c6dac61d7" providerId="AD" clId="Web-{90B58C6D-D61A-F204-F26A-452380E28975}" dt="2025-11-24T06:48:18.919" v="180"/>
          <ac:cxnSpMkLst>
            <pc:docMk/>
            <pc:sldMk cId="530087706" sldId="261"/>
            <ac:cxnSpMk id="51" creationId="{1E7D7E21-5FEB-8F6E-EE0A-6B5F9C0CE684}"/>
          </ac:cxnSpMkLst>
        </pc:cxnChg>
        <pc:cxnChg chg="del">
          <ac:chgData name="Harshal Patil" userId="S::hpatil2@buffalo.edu::1ad620dc-0c40-4592-bf5d-287c6dac61d7" providerId="AD" clId="Web-{90B58C6D-D61A-F204-F26A-452380E28975}" dt="2025-11-24T06:48:18.919" v="153"/>
          <ac:cxnSpMkLst>
            <pc:docMk/>
            <pc:sldMk cId="530087706" sldId="261"/>
            <ac:cxnSpMk id="78" creationId="{89A9E82D-142E-B363-277B-8D2E93CF74A3}"/>
          </ac:cxnSpMkLst>
        </pc:cxnChg>
        <pc:cxnChg chg="del">
          <ac:chgData name="Harshal Patil" userId="S::hpatil2@buffalo.edu::1ad620dc-0c40-4592-bf5d-287c6dac61d7" providerId="AD" clId="Web-{90B58C6D-D61A-F204-F26A-452380E28975}" dt="2025-11-24T06:48:18.934" v="208"/>
          <ac:cxnSpMkLst>
            <pc:docMk/>
            <pc:sldMk cId="530087706" sldId="261"/>
            <ac:cxnSpMk id="81" creationId="{98676D9C-E2A8-B524-457E-639CE399EAC1}"/>
          </ac:cxnSpMkLst>
        </pc:cxnChg>
        <pc:cxnChg chg="del">
          <ac:chgData name="Harshal Patil" userId="S::hpatil2@buffalo.edu::1ad620dc-0c40-4592-bf5d-287c6dac61d7" providerId="AD" clId="Web-{90B58C6D-D61A-F204-F26A-452380E28975}" dt="2025-11-24T06:48:18.934" v="206"/>
          <ac:cxnSpMkLst>
            <pc:docMk/>
            <pc:sldMk cId="530087706" sldId="261"/>
            <ac:cxnSpMk id="82" creationId="{FFC9FA9A-043F-D267-350C-426CF0B3264E}"/>
          </ac:cxnSpMkLst>
        </pc:cxnChg>
        <pc:cxnChg chg="del">
          <ac:chgData name="Harshal Patil" userId="S::hpatil2@buffalo.edu::1ad620dc-0c40-4592-bf5d-287c6dac61d7" providerId="AD" clId="Web-{90B58C6D-D61A-F204-F26A-452380E28975}" dt="2025-11-24T06:48:18.934" v="222"/>
          <ac:cxnSpMkLst>
            <pc:docMk/>
            <pc:sldMk cId="530087706" sldId="261"/>
            <ac:cxnSpMk id="159" creationId="{390A33FF-413F-4A5F-61F2-11397AA7E604}"/>
          </ac:cxnSpMkLst>
        </pc:cxnChg>
      </pc:sldChg>
    </pc:docChg>
  </pc:docChgLst>
  <pc:docChgLst>
    <pc:chgData name="Harshal Patil" userId="1ad620dc-0c40-4592-bf5d-287c6dac61d7" providerId="ADAL" clId="{EB95A40E-1EF1-6C41-9752-E50B66BF8F48}"/>
    <pc:docChg chg="addSld modSld">
      <pc:chgData name="Harshal Patil" userId="1ad620dc-0c40-4592-bf5d-287c6dac61d7" providerId="ADAL" clId="{EB95A40E-1EF1-6C41-9752-E50B66BF8F48}" dt="2025-11-22T21:34:04.051" v="1"/>
      <pc:docMkLst>
        <pc:docMk/>
      </pc:docMkLst>
      <pc:sldChg chg="modSp mod">
        <pc:chgData name="Harshal Patil" userId="1ad620dc-0c40-4592-bf5d-287c6dac61d7" providerId="ADAL" clId="{EB95A40E-1EF1-6C41-9752-E50B66BF8F48}" dt="2025-11-22T21:33:43.332" v="0" actId="1076"/>
        <pc:sldMkLst>
          <pc:docMk/>
          <pc:sldMk cId="2860189238" sldId="257"/>
        </pc:sldMkLst>
        <pc:spChg chg="mod">
          <ac:chgData name="Harshal Patil" userId="1ad620dc-0c40-4592-bf5d-287c6dac61d7" providerId="ADAL" clId="{EB95A40E-1EF1-6C41-9752-E50B66BF8F48}" dt="2025-11-22T21:33:43.332" v="0" actId="1076"/>
          <ac:spMkLst>
            <pc:docMk/>
            <pc:sldMk cId="2860189238" sldId="257"/>
            <ac:spMk id="11" creationId="{6CC485F0-7442-924B-A2B4-16DCD837442F}"/>
          </ac:spMkLst>
        </pc:spChg>
      </pc:sldChg>
      <pc:sldChg chg="add">
        <pc:chgData name="Harshal Patil" userId="1ad620dc-0c40-4592-bf5d-287c6dac61d7" providerId="ADAL" clId="{EB95A40E-1EF1-6C41-9752-E50B66BF8F48}" dt="2025-11-22T21:34:04.051" v="1"/>
        <pc:sldMkLst>
          <pc:docMk/>
          <pc:sldMk cId="2161304906" sldId="259"/>
        </pc:sldMkLst>
      </pc:sldChg>
    </pc:docChg>
  </pc:docChgLst>
  <pc:docChgLst>
    <pc:chgData name="Avipsa Bhujabal" userId="S::avipsabh@buffalo.edu::9face2cf-1f95-4ea5-9572-b25f7ae8453f" providerId="AD" clId="Web-{7C91AE99-2BD0-0B40-4B8F-6F8A5C1159C9}"/>
    <pc:docChg chg="modSld sldOrd">
      <pc:chgData name="Avipsa Bhujabal" userId="S::avipsabh@buffalo.edu::9face2cf-1f95-4ea5-9572-b25f7ae8453f" providerId="AD" clId="Web-{7C91AE99-2BD0-0B40-4B8F-6F8A5C1159C9}" dt="2025-11-24T04:43:34.519" v="536" actId="1076"/>
      <pc:docMkLst>
        <pc:docMk/>
      </pc:docMkLst>
      <pc:sldChg chg="addSp delSp modSp ord">
        <pc:chgData name="Avipsa Bhujabal" userId="S::avipsabh@buffalo.edu::9face2cf-1f95-4ea5-9572-b25f7ae8453f" providerId="AD" clId="Web-{7C91AE99-2BD0-0B40-4B8F-6F8A5C1159C9}" dt="2025-11-24T04:43:34.519" v="536" actId="1076"/>
        <pc:sldMkLst>
          <pc:docMk/>
          <pc:sldMk cId="2860189238" sldId="257"/>
        </pc:sldMkLst>
        <pc:spChg chg="del mod">
          <ac:chgData name="Avipsa Bhujabal" userId="S::avipsabh@buffalo.edu::9face2cf-1f95-4ea5-9572-b25f7ae8453f" providerId="AD" clId="Web-{7C91AE99-2BD0-0B40-4B8F-6F8A5C1159C9}" dt="2025-11-24T04:26:35.495" v="369"/>
          <ac:spMkLst>
            <pc:docMk/>
            <pc:sldMk cId="2860189238" sldId="257"/>
            <ac:spMk id="2" creationId="{727EE174-C49A-EC48-B0CC-EB1BDC838FAA}"/>
          </ac:spMkLst>
        </pc:spChg>
        <pc:spChg chg="del mod">
          <ac:chgData name="Avipsa Bhujabal" userId="S::avipsabh@buffalo.edu::9face2cf-1f95-4ea5-9572-b25f7ae8453f" providerId="AD" clId="Web-{7C91AE99-2BD0-0B40-4B8F-6F8A5C1159C9}" dt="2025-11-24T04:30:56.104" v="409"/>
          <ac:spMkLst>
            <pc:docMk/>
            <pc:sldMk cId="2860189238" sldId="257"/>
            <ac:spMk id="3" creationId="{F46E0D9A-19EE-6A40-810D-B2A3A57AF78D}"/>
          </ac:spMkLst>
        </pc:spChg>
        <pc:spChg chg="mod">
          <ac:chgData name="Avipsa Bhujabal" userId="S::avipsabh@buffalo.edu::9face2cf-1f95-4ea5-9572-b25f7ae8453f" providerId="AD" clId="Web-{7C91AE99-2BD0-0B40-4B8F-6F8A5C1159C9}" dt="2025-11-24T04:04:22.801" v="255" actId="20577"/>
          <ac:spMkLst>
            <pc:docMk/>
            <pc:sldMk cId="2860189238" sldId="257"/>
            <ac:spMk id="11" creationId="{6CC485F0-7442-924B-A2B4-16DCD837442F}"/>
          </ac:spMkLst>
        </pc:spChg>
        <pc:spChg chg="mod">
          <ac:chgData name="Avipsa Bhujabal" userId="S::avipsabh@buffalo.edu::9face2cf-1f95-4ea5-9572-b25f7ae8453f" providerId="AD" clId="Web-{7C91AE99-2BD0-0B40-4B8F-6F8A5C1159C9}" dt="2025-11-24T04:24:43.863" v="366" actId="20577"/>
          <ac:spMkLst>
            <pc:docMk/>
            <pc:sldMk cId="2860189238" sldId="257"/>
            <ac:spMk id="13" creationId="{5FBBC0B6-D787-D945-A995-B5D5A9D0A98B}"/>
          </ac:spMkLst>
        </pc:spChg>
        <pc:spChg chg="del">
          <ac:chgData name="Avipsa Bhujabal" userId="S::avipsabh@buffalo.edu::9face2cf-1f95-4ea5-9572-b25f7ae8453f" providerId="AD" clId="Web-{7C91AE99-2BD0-0B40-4B8F-6F8A5C1159C9}" dt="2025-11-24T04:20:03.077" v="325"/>
          <ac:spMkLst>
            <pc:docMk/>
            <pc:sldMk cId="2860189238" sldId="257"/>
            <ac:spMk id="14" creationId="{94B78A25-8526-6B41-90FA-9E66DC6A5A08}"/>
          </ac:spMkLst>
        </pc:spChg>
        <pc:spChg chg="mod">
          <ac:chgData name="Avipsa Bhujabal" userId="S::avipsabh@buffalo.edu::9face2cf-1f95-4ea5-9572-b25f7ae8453f" providerId="AD" clId="Web-{7C91AE99-2BD0-0B40-4B8F-6F8A5C1159C9}" dt="2025-11-24T04:28:47.129" v="399" actId="20577"/>
          <ac:spMkLst>
            <pc:docMk/>
            <pc:sldMk cId="2860189238" sldId="257"/>
            <ac:spMk id="15" creationId="{D2D38290-E5F3-D246-A2F5-6C432990F86D}"/>
          </ac:spMkLst>
        </pc:spChg>
        <pc:spChg chg="del">
          <ac:chgData name="Avipsa Bhujabal" userId="S::avipsabh@buffalo.edu::9face2cf-1f95-4ea5-9572-b25f7ae8453f" providerId="AD" clId="Web-{7C91AE99-2BD0-0B40-4B8F-6F8A5C1159C9}" dt="2025-11-24T04:27:52.251" v="386"/>
          <ac:spMkLst>
            <pc:docMk/>
            <pc:sldMk cId="2860189238" sldId="257"/>
            <ac:spMk id="18" creationId="{7B2A5ABC-26D0-FE43-9343-BC53C4627F4A}"/>
          </ac:spMkLst>
        </pc:spChg>
        <pc:spChg chg="del mod">
          <ac:chgData name="Avipsa Bhujabal" userId="S::avipsabh@buffalo.edu::9face2cf-1f95-4ea5-9572-b25f7ae8453f" providerId="AD" clId="Web-{7C91AE99-2BD0-0B40-4B8F-6F8A5C1159C9}" dt="2025-11-24T04:27:43.656" v="383"/>
          <ac:spMkLst>
            <pc:docMk/>
            <pc:sldMk cId="2860189238" sldId="257"/>
            <ac:spMk id="19" creationId="{063DF6BA-FD1C-5B4D-9F5B-D1CDB0F77BF6}"/>
          </ac:spMkLst>
        </pc:spChg>
        <pc:spChg chg="add del mod">
          <ac:chgData name="Avipsa Bhujabal" userId="S::avipsabh@buffalo.edu::9face2cf-1f95-4ea5-9572-b25f7ae8453f" providerId="AD" clId="Web-{7C91AE99-2BD0-0B40-4B8F-6F8A5C1159C9}" dt="2025-11-24T04:42:44.984" v="525" actId="20577"/>
          <ac:spMkLst>
            <pc:docMk/>
            <pc:sldMk cId="2860189238" sldId="257"/>
            <ac:spMk id="32" creationId="{97FE620B-B1B3-034A-B857-17EC491FCCA0}"/>
          </ac:spMkLst>
        </pc:spChg>
        <pc:spChg chg="add del">
          <ac:chgData name="Avipsa Bhujabal" userId="S::avipsabh@buffalo.edu::9face2cf-1f95-4ea5-9572-b25f7ae8453f" providerId="AD" clId="Web-{7C91AE99-2BD0-0B40-4B8F-6F8A5C1159C9}" dt="2025-11-24T04:42:50.547" v="528"/>
          <ac:spMkLst>
            <pc:docMk/>
            <pc:sldMk cId="2860189238" sldId="257"/>
            <ac:spMk id="35" creationId="{86754D3B-0455-DB45-A7BC-2E570F5F52C7}"/>
          </ac:spMkLst>
        </pc:spChg>
        <pc:spChg chg="add del">
          <ac:chgData name="Avipsa Bhujabal" userId="S::avipsabh@buffalo.edu::9face2cf-1f95-4ea5-9572-b25f7ae8453f" providerId="AD" clId="Web-{7C91AE99-2BD0-0B40-4B8F-6F8A5C1159C9}" dt="2025-11-24T04:42:50.547" v="527"/>
          <ac:spMkLst>
            <pc:docMk/>
            <pc:sldMk cId="2860189238" sldId="257"/>
            <ac:spMk id="36" creationId="{6080F260-323D-1C4B-992F-25BF4AA9BEC6}"/>
          </ac:spMkLst>
        </pc:spChg>
        <pc:spChg chg="add del">
          <ac:chgData name="Avipsa Bhujabal" userId="S::avipsabh@buffalo.edu::9face2cf-1f95-4ea5-9572-b25f7ae8453f" providerId="AD" clId="Web-{7C91AE99-2BD0-0B40-4B8F-6F8A5C1159C9}" dt="2025-11-24T04:42:50.547" v="526"/>
          <ac:spMkLst>
            <pc:docMk/>
            <pc:sldMk cId="2860189238" sldId="257"/>
            <ac:spMk id="37" creationId="{AF9374DC-25C8-134E-85CD-BEF34ADB045D}"/>
          </ac:spMkLst>
        </pc:spChg>
        <pc:spChg chg="mod">
          <ac:chgData name="Avipsa Bhujabal" userId="S::avipsabh@buffalo.edu::9face2cf-1f95-4ea5-9572-b25f7ae8453f" providerId="AD" clId="Web-{7C91AE99-2BD0-0B40-4B8F-6F8A5C1159C9}" dt="2025-11-24T04:41:19.340" v="490" actId="1076"/>
          <ac:spMkLst>
            <pc:docMk/>
            <pc:sldMk cId="2860189238" sldId="257"/>
            <ac:spMk id="38" creationId="{14CB0EA0-C5A2-F042-A35B-A8E785B470A6}"/>
          </ac:spMkLst>
        </pc:spChg>
        <pc:spChg chg="del">
          <ac:chgData name="Avipsa Bhujabal" userId="S::avipsabh@buffalo.edu::9face2cf-1f95-4ea5-9572-b25f7ae8453f" providerId="AD" clId="Web-{7C91AE99-2BD0-0B40-4B8F-6F8A5C1159C9}" dt="2025-11-24T04:32:02.013" v="442"/>
          <ac:spMkLst>
            <pc:docMk/>
            <pc:sldMk cId="2860189238" sldId="257"/>
            <ac:spMk id="40" creationId="{1112E243-D739-144B-A538-A5D410CC9CB0}"/>
          </ac:spMkLst>
        </pc:spChg>
        <pc:spChg chg="del mod">
          <ac:chgData name="Avipsa Bhujabal" userId="S::avipsabh@buffalo.edu::9face2cf-1f95-4ea5-9572-b25f7ae8453f" providerId="AD" clId="Web-{7C91AE99-2BD0-0B40-4B8F-6F8A5C1159C9}" dt="2025-11-24T04:32:46.280" v="456"/>
          <ac:spMkLst>
            <pc:docMk/>
            <pc:sldMk cId="2860189238" sldId="257"/>
            <ac:spMk id="80" creationId="{534E8FA6-947A-574A-90CF-E60BC7A947B4}"/>
          </ac:spMkLst>
        </pc:spChg>
        <pc:spChg chg="del">
          <ac:chgData name="Avipsa Bhujabal" userId="S::avipsabh@buffalo.edu::9face2cf-1f95-4ea5-9572-b25f7ae8453f" providerId="AD" clId="Web-{7C91AE99-2BD0-0B40-4B8F-6F8A5C1159C9}" dt="2025-11-24T04:16:56.870" v="311"/>
          <ac:spMkLst>
            <pc:docMk/>
            <pc:sldMk cId="2860189238" sldId="257"/>
            <ac:spMk id="155" creationId="{9EE0EAEB-C912-E74D-8D46-589C5DFB9B2E}"/>
          </ac:spMkLst>
        </pc:spChg>
        <pc:spChg chg="mod">
          <ac:chgData name="Avipsa Bhujabal" userId="S::avipsabh@buffalo.edu::9face2cf-1f95-4ea5-9572-b25f7ae8453f" providerId="AD" clId="Web-{7C91AE99-2BD0-0B40-4B8F-6F8A5C1159C9}" dt="2025-11-24T04:02:36.862" v="239" actId="20577"/>
          <ac:spMkLst>
            <pc:docMk/>
            <pc:sldMk cId="2860189238" sldId="257"/>
            <ac:spMk id="162" creationId="{122F9996-072B-864B-B6D4-4A5589C42C97}"/>
          </ac:spMkLst>
        </pc:spChg>
        <pc:graphicFrameChg chg="del">
          <ac:chgData name="Avipsa Bhujabal" userId="S::avipsabh@buffalo.edu::9face2cf-1f95-4ea5-9572-b25f7ae8453f" providerId="AD" clId="Web-{7C91AE99-2BD0-0B40-4B8F-6F8A5C1159C9}" dt="2025-11-24T04:27:38.203" v="380"/>
          <ac:graphicFrameMkLst>
            <pc:docMk/>
            <pc:sldMk cId="2860189238" sldId="257"/>
            <ac:graphicFrameMk id="17" creationId="{057A6000-0AF2-8941-B9EA-B274C2074073}"/>
          </ac:graphicFrameMkLst>
        </pc:graphicFrameChg>
        <pc:graphicFrameChg chg="del">
          <ac:chgData name="Avipsa Bhujabal" userId="S::avipsabh@buffalo.edu::9face2cf-1f95-4ea5-9572-b25f7ae8453f" providerId="AD" clId="Web-{7C91AE99-2BD0-0B40-4B8F-6F8A5C1159C9}" dt="2025-11-24T04:27:56.017" v="387"/>
          <ac:graphicFrameMkLst>
            <pc:docMk/>
            <pc:sldMk cId="2860189238" sldId="257"/>
            <ac:graphicFrameMk id="22" creationId="{EABF2527-226B-DB4A-BE0A-4FB6FEA940E3}"/>
          </ac:graphicFrameMkLst>
        </pc:graphicFrameChg>
        <pc:graphicFrameChg chg="del">
          <ac:chgData name="Avipsa Bhujabal" userId="S::avipsabh@buffalo.edu::9face2cf-1f95-4ea5-9572-b25f7ae8453f" providerId="AD" clId="Web-{7C91AE99-2BD0-0B40-4B8F-6F8A5C1159C9}" dt="2025-11-24T04:29:33.475" v="405"/>
          <ac:graphicFrameMkLst>
            <pc:docMk/>
            <pc:sldMk cId="2860189238" sldId="257"/>
            <ac:graphicFrameMk id="25" creationId="{39562CA1-D9BA-EF4F-AB3D-D9A99A9A8E02}"/>
          </ac:graphicFrameMkLst>
        </pc:graphicFrameChg>
        <pc:graphicFrameChg chg="add del mod">
          <ac:chgData name="Avipsa Bhujabal" userId="S::avipsabh@buffalo.edu::9face2cf-1f95-4ea5-9572-b25f7ae8453f" providerId="AD" clId="Web-{7C91AE99-2BD0-0B40-4B8F-6F8A5C1159C9}" dt="2025-11-24T04:40:04.730" v="480"/>
          <ac:graphicFrameMkLst>
            <pc:docMk/>
            <pc:sldMk cId="2860189238" sldId="257"/>
            <ac:graphicFrameMk id="27" creationId="{711E2B5E-FBDD-7248-97E8-833AEE51101C}"/>
          </ac:graphicFrameMkLst>
        </pc:graphicFrameChg>
        <pc:graphicFrameChg chg="del mod">
          <ac:chgData name="Avipsa Bhujabal" userId="S::avipsabh@buffalo.edu::9face2cf-1f95-4ea5-9572-b25f7ae8453f" providerId="AD" clId="Web-{7C91AE99-2BD0-0B40-4B8F-6F8A5C1159C9}" dt="2025-11-24T04:27:30.890" v="379"/>
          <ac:graphicFrameMkLst>
            <pc:docMk/>
            <pc:sldMk cId="2860189238" sldId="257"/>
            <ac:graphicFrameMk id="29" creationId="{B92E7BBD-C1B3-F84F-9458-60DDDA6F687E}"/>
          </ac:graphicFrameMkLst>
        </pc:graphicFrameChg>
        <pc:graphicFrameChg chg="add del">
          <ac:chgData name="Avipsa Bhujabal" userId="S::avipsabh@buffalo.edu::9face2cf-1f95-4ea5-9572-b25f7ae8453f" providerId="AD" clId="Web-{7C91AE99-2BD0-0B40-4B8F-6F8A5C1159C9}" dt="2025-11-24T04:42:50.547" v="529"/>
          <ac:graphicFrameMkLst>
            <pc:docMk/>
            <pc:sldMk cId="2860189238" sldId="257"/>
            <ac:graphicFrameMk id="34" creationId="{D8B12E64-50E8-B14B-8352-2E7244898876}"/>
          </ac:graphicFrameMkLst>
        </pc:graphicFrameChg>
        <pc:graphicFrameChg chg="add del">
          <ac:chgData name="Avipsa Bhujabal" userId="S::avipsabh@buffalo.edu::9face2cf-1f95-4ea5-9572-b25f7ae8453f" providerId="AD" clId="Web-{7C91AE99-2BD0-0B40-4B8F-6F8A5C1159C9}" dt="2025-11-24T04:15:17.008" v="304"/>
          <ac:graphicFrameMkLst>
            <pc:docMk/>
            <pc:sldMk cId="2860189238" sldId="257"/>
            <ac:graphicFrameMk id="93" creationId="{711E2B5E-FBDD-7248-97E8-833AEE51101C}"/>
          </ac:graphicFrameMkLst>
        </pc:graphicFrameChg>
        <pc:picChg chg="add mod ord">
          <ac:chgData name="Avipsa Bhujabal" userId="S::avipsabh@buffalo.edu::9face2cf-1f95-4ea5-9572-b25f7ae8453f" providerId="AD" clId="Web-{7C91AE99-2BD0-0B40-4B8F-6F8A5C1159C9}" dt="2025-11-24T04:29:25.350" v="404" actId="1076"/>
          <ac:picMkLst>
            <pc:docMk/>
            <pc:sldMk cId="2860189238" sldId="257"/>
            <ac:picMk id="8" creationId="{7565D6EE-3128-1CE8-AE28-C202B97CF9AA}"/>
          </ac:picMkLst>
        </pc:picChg>
        <pc:picChg chg="add mod ord">
          <ac:chgData name="Avipsa Bhujabal" userId="S::avipsabh@buffalo.edu::9face2cf-1f95-4ea5-9572-b25f7ae8453f" providerId="AD" clId="Web-{7C91AE99-2BD0-0B40-4B8F-6F8A5C1159C9}" dt="2025-11-24T04:41:04.121" v="488" actId="14100"/>
          <ac:picMkLst>
            <pc:docMk/>
            <pc:sldMk cId="2860189238" sldId="257"/>
            <ac:picMk id="9" creationId="{5F11A42A-AE1F-C7C3-42D8-31C052391972}"/>
          </ac:picMkLst>
        </pc:picChg>
        <pc:picChg chg="del mod">
          <ac:chgData name="Avipsa Bhujabal" userId="S::avipsabh@buffalo.edu::9face2cf-1f95-4ea5-9572-b25f7ae8453f" providerId="AD" clId="Web-{7C91AE99-2BD0-0B40-4B8F-6F8A5C1159C9}" dt="2025-11-24T04:27:47.969" v="385"/>
          <ac:picMkLst>
            <pc:docMk/>
            <pc:sldMk cId="2860189238" sldId="257"/>
            <ac:picMk id="16" creationId="{69551C99-9F47-5346-A3BA-7DE99ECA0FEF}"/>
          </ac:picMkLst>
        </pc:picChg>
        <pc:picChg chg="del">
          <ac:chgData name="Avipsa Bhujabal" userId="S::avipsabh@buffalo.edu::9face2cf-1f95-4ea5-9572-b25f7ae8453f" providerId="AD" clId="Web-{7C91AE99-2BD0-0B40-4B8F-6F8A5C1159C9}" dt="2025-11-24T04:27:59.423" v="388"/>
          <ac:picMkLst>
            <pc:docMk/>
            <pc:sldMk cId="2860189238" sldId="257"/>
            <ac:picMk id="21" creationId="{1AF50F5B-13E4-5040-BC93-D037425F0E5A}"/>
          </ac:picMkLst>
        </pc:picChg>
        <pc:picChg chg="del">
          <ac:chgData name="Avipsa Bhujabal" userId="S::avipsabh@buffalo.edu::9face2cf-1f95-4ea5-9572-b25f7ae8453f" providerId="AD" clId="Web-{7C91AE99-2BD0-0B40-4B8F-6F8A5C1159C9}" dt="2025-11-24T04:29:36.288" v="406"/>
          <ac:picMkLst>
            <pc:docMk/>
            <pc:sldMk cId="2860189238" sldId="257"/>
            <ac:picMk id="24" creationId="{7E7296BB-906A-1D4E-9FA2-E57DC3A1C0F1}"/>
          </ac:picMkLst>
        </pc:picChg>
        <pc:picChg chg="del">
          <ac:chgData name="Avipsa Bhujabal" userId="S::avipsabh@buffalo.edu::9face2cf-1f95-4ea5-9572-b25f7ae8453f" providerId="AD" clId="Web-{7C91AE99-2BD0-0B40-4B8F-6F8A5C1159C9}" dt="2025-11-24T04:28:05.267" v="389"/>
          <ac:picMkLst>
            <pc:docMk/>
            <pc:sldMk cId="2860189238" sldId="257"/>
            <ac:picMk id="30" creationId="{58038AF6-B847-EC4F-A428-40547AC15E39}"/>
          </ac:picMkLst>
        </pc:picChg>
        <pc:picChg chg="add del">
          <ac:chgData name="Avipsa Bhujabal" userId="S::avipsabh@buffalo.edu::9face2cf-1f95-4ea5-9572-b25f7ae8453f" providerId="AD" clId="Web-{7C91AE99-2BD0-0B40-4B8F-6F8A5C1159C9}" dt="2025-11-24T04:42:50.547" v="530"/>
          <ac:picMkLst>
            <pc:docMk/>
            <pc:sldMk cId="2860189238" sldId="257"/>
            <ac:picMk id="33" creationId="{BAAF375B-747E-AD46-B70E-8193547341B4}"/>
          </ac:picMkLst>
        </pc:picChg>
        <pc:picChg chg="del mod">
          <ac:chgData name="Avipsa Bhujabal" userId="S::avipsabh@buffalo.edu::9face2cf-1f95-4ea5-9572-b25f7ae8453f" providerId="AD" clId="Web-{7C91AE99-2BD0-0B40-4B8F-6F8A5C1159C9}" dt="2025-11-24T04:27:23.561" v="377"/>
          <ac:picMkLst>
            <pc:docMk/>
            <pc:sldMk cId="2860189238" sldId="257"/>
            <ac:picMk id="41" creationId="{C6FB9028-2FFC-924E-A3E3-FECEA31627E8}"/>
          </ac:picMkLst>
        </pc:picChg>
        <pc:picChg chg="del">
          <ac:chgData name="Avipsa Bhujabal" userId="S::avipsabh@buffalo.edu::9face2cf-1f95-4ea5-9572-b25f7ae8453f" providerId="AD" clId="Web-{7C91AE99-2BD0-0B40-4B8F-6F8A5C1159C9}" dt="2025-11-24T04:32:02.013" v="441"/>
          <ac:picMkLst>
            <pc:docMk/>
            <pc:sldMk cId="2860189238" sldId="257"/>
            <ac:picMk id="42" creationId="{1A954FBA-796E-E646-B59D-3CD16F20E9E5}"/>
          </ac:picMkLst>
        </pc:picChg>
        <pc:picChg chg="del">
          <ac:chgData name="Avipsa Bhujabal" userId="S::avipsabh@buffalo.edu::9face2cf-1f95-4ea5-9572-b25f7ae8453f" providerId="AD" clId="Web-{7C91AE99-2BD0-0B40-4B8F-6F8A5C1159C9}" dt="2025-11-24T04:32:02.013" v="440"/>
          <ac:picMkLst>
            <pc:docMk/>
            <pc:sldMk cId="2860189238" sldId="257"/>
            <ac:picMk id="43" creationId="{244B5884-6CEA-084C-B57D-77575633237C}"/>
          </ac:picMkLst>
        </pc:picChg>
        <pc:picChg chg="del">
          <ac:chgData name="Avipsa Bhujabal" userId="S::avipsabh@buffalo.edu::9face2cf-1f95-4ea5-9572-b25f7ae8453f" providerId="AD" clId="Web-{7C91AE99-2BD0-0B40-4B8F-6F8A5C1159C9}" dt="2025-11-24T04:32:02.013" v="439"/>
          <ac:picMkLst>
            <pc:docMk/>
            <pc:sldMk cId="2860189238" sldId="257"/>
            <ac:picMk id="44" creationId="{CD7FFC37-7406-6147-B011-093DA8AB195B}"/>
          </ac:picMkLst>
        </pc:picChg>
        <pc:picChg chg="del">
          <ac:chgData name="Avipsa Bhujabal" userId="S::avipsabh@buffalo.edu::9face2cf-1f95-4ea5-9572-b25f7ae8453f" providerId="AD" clId="Web-{7C91AE99-2BD0-0B40-4B8F-6F8A5C1159C9}" dt="2025-11-24T04:32:05.747" v="449"/>
          <ac:picMkLst>
            <pc:docMk/>
            <pc:sldMk cId="2860189238" sldId="257"/>
            <ac:picMk id="45" creationId="{CD8865B8-8B66-F84D-BD93-B007AB3E18B8}"/>
          </ac:picMkLst>
        </pc:picChg>
        <pc:picChg chg="del">
          <ac:chgData name="Avipsa Bhujabal" userId="S::avipsabh@buffalo.edu::9face2cf-1f95-4ea5-9572-b25f7ae8453f" providerId="AD" clId="Web-{7C91AE99-2BD0-0B40-4B8F-6F8A5C1159C9}" dt="2025-11-24T04:32:05.747" v="448"/>
          <ac:picMkLst>
            <pc:docMk/>
            <pc:sldMk cId="2860189238" sldId="257"/>
            <ac:picMk id="46" creationId="{FC81E8C7-4719-4D49-BEA4-4601EECFDCD6}"/>
          </ac:picMkLst>
        </pc:picChg>
        <pc:picChg chg="del">
          <ac:chgData name="Avipsa Bhujabal" userId="S::avipsabh@buffalo.edu::9face2cf-1f95-4ea5-9572-b25f7ae8453f" providerId="AD" clId="Web-{7C91AE99-2BD0-0B40-4B8F-6F8A5C1159C9}" dt="2025-11-24T04:32:02.013" v="438"/>
          <ac:picMkLst>
            <pc:docMk/>
            <pc:sldMk cId="2860189238" sldId="257"/>
            <ac:picMk id="47" creationId="{06ACBD5D-D2D1-B841-8477-B7217514041C}"/>
          </ac:picMkLst>
        </pc:picChg>
        <pc:picChg chg="del">
          <ac:chgData name="Avipsa Bhujabal" userId="S::avipsabh@buffalo.edu::9face2cf-1f95-4ea5-9572-b25f7ae8453f" providerId="AD" clId="Web-{7C91AE99-2BD0-0B40-4B8F-6F8A5C1159C9}" dt="2025-11-24T04:32:02.013" v="437"/>
          <ac:picMkLst>
            <pc:docMk/>
            <pc:sldMk cId="2860189238" sldId="257"/>
            <ac:picMk id="48" creationId="{5B944349-B9BC-CC4D-90AE-12113D5B7658}"/>
          </ac:picMkLst>
        </pc:picChg>
        <pc:picChg chg="del">
          <ac:chgData name="Avipsa Bhujabal" userId="S::avipsabh@buffalo.edu::9face2cf-1f95-4ea5-9572-b25f7ae8453f" providerId="AD" clId="Web-{7C91AE99-2BD0-0B40-4B8F-6F8A5C1159C9}" dt="2025-11-24T04:32:02.013" v="436"/>
          <ac:picMkLst>
            <pc:docMk/>
            <pc:sldMk cId="2860189238" sldId="257"/>
            <ac:picMk id="49" creationId="{0A1C25D6-7FB6-D546-83D8-B37D68D606AC}"/>
          </ac:picMkLst>
        </pc:picChg>
        <pc:picChg chg="del">
          <ac:chgData name="Avipsa Bhujabal" userId="S::avipsabh@buffalo.edu::9face2cf-1f95-4ea5-9572-b25f7ae8453f" providerId="AD" clId="Web-{7C91AE99-2BD0-0B40-4B8F-6F8A5C1159C9}" dt="2025-11-24T04:32:02.013" v="435"/>
          <ac:picMkLst>
            <pc:docMk/>
            <pc:sldMk cId="2860189238" sldId="257"/>
            <ac:picMk id="50" creationId="{CFF51D09-E4C3-334E-AFD9-D2302A942821}"/>
          </ac:picMkLst>
        </pc:picChg>
        <pc:picChg chg="del">
          <ac:chgData name="Avipsa Bhujabal" userId="S::avipsabh@buffalo.edu::9face2cf-1f95-4ea5-9572-b25f7ae8453f" providerId="AD" clId="Web-{7C91AE99-2BD0-0B40-4B8F-6F8A5C1159C9}" dt="2025-11-24T04:32:02.013" v="433"/>
          <ac:picMkLst>
            <pc:docMk/>
            <pc:sldMk cId="2860189238" sldId="257"/>
            <ac:picMk id="52" creationId="{B7215F53-1137-0442-B232-4465E02B75F1}"/>
          </ac:picMkLst>
        </pc:picChg>
        <pc:picChg chg="del mod">
          <ac:chgData name="Avipsa Bhujabal" userId="S::avipsabh@buffalo.edu::9face2cf-1f95-4ea5-9572-b25f7ae8453f" providerId="AD" clId="Web-{7C91AE99-2BD0-0B40-4B8F-6F8A5C1159C9}" dt="2025-11-24T04:32:02.013" v="432"/>
          <ac:picMkLst>
            <pc:docMk/>
            <pc:sldMk cId="2860189238" sldId="257"/>
            <ac:picMk id="53" creationId="{008FACC8-AC0A-E84F-8BE1-EBE128C671B0}"/>
          </ac:picMkLst>
        </pc:picChg>
        <pc:picChg chg="del">
          <ac:chgData name="Avipsa Bhujabal" userId="S::avipsabh@buffalo.edu::9face2cf-1f95-4ea5-9572-b25f7ae8453f" providerId="AD" clId="Web-{7C91AE99-2BD0-0B40-4B8F-6F8A5C1159C9}" dt="2025-11-24T04:32:02.013" v="431"/>
          <ac:picMkLst>
            <pc:docMk/>
            <pc:sldMk cId="2860189238" sldId="257"/>
            <ac:picMk id="54" creationId="{940789FB-A0C3-6C46-BBDB-BAAFEF35FF67}"/>
          </ac:picMkLst>
        </pc:picChg>
        <pc:picChg chg="del mod">
          <ac:chgData name="Avipsa Bhujabal" userId="S::avipsabh@buffalo.edu::9face2cf-1f95-4ea5-9572-b25f7ae8453f" providerId="AD" clId="Web-{7C91AE99-2BD0-0B40-4B8F-6F8A5C1159C9}" dt="2025-11-24T04:32:02.013" v="430"/>
          <ac:picMkLst>
            <pc:docMk/>
            <pc:sldMk cId="2860189238" sldId="257"/>
            <ac:picMk id="55" creationId="{800F24A0-763B-A441-825A-9BD4330E3CD5}"/>
          </ac:picMkLst>
        </pc:picChg>
        <pc:picChg chg="del">
          <ac:chgData name="Avipsa Bhujabal" userId="S::avipsabh@buffalo.edu::9face2cf-1f95-4ea5-9572-b25f7ae8453f" providerId="AD" clId="Web-{7C91AE99-2BD0-0B40-4B8F-6F8A5C1159C9}" dt="2025-11-24T04:32:05.747" v="447"/>
          <ac:picMkLst>
            <pc:docMk/>
            <pc:sldMk cId="2860189238" sldId="257"/>
            <ac:picMk id="56" creationId="{49600C32-12D7-2A4F-85DA-8AE26CB0CD7D}"/>
          </ac:picMkLst>
        </pc:picChg>
        <pc:picChg chg="del">
          <ac:chgData name="Avipsa Bhujabal" userId="S::avipsabh@buffalo.edu::9face2cf-1f95-4ea5-9572-b25f7ae8453f" providerId="AD" clId="Web-{7C91AE99-2BD0-0B40-4B8F-6F8A5C1159C9}" dt="2025-11-24T04:32:05.747" v="446"/>
          <ac:picMkLst>
            <pc:docMk/>
            <pc:sldMk cId="2860189238" sldId="257"/>
            <ac:picMk id="57" creationId="{3DE2E4FF-208B-CC42-A078-469CE9C5DC9B}"/>
          </ac:picMkLst>
        </pc:picChg>
        <pc:picChg chg="del">
          <ac:chgData name="Avipsa Bhujabal" userId="S::avipsabh@buffalo.edu::9face2cf-1f95-4ea5-9572-b25f7ae8453f" providerId="AD" clId="Web-{7C91AE99-2BD0-0B40-4B8F-6F8A5C1159C9}" dt="2025-11-24T04:32:02.013" v="429"/>
          <ac:picMkLst>
            <pc:docMk/>
            <pc:sldMk cId="2860189238" sldId="257"/>
            <ac:picMk id="58" creationId="{E6472436-BE1B-BD4A-AB68-5A389718FFB4}"/>
          </ac:picMkLst>
        </pc:picChg>
        <pc:picChg chg="del">
          <ac:chgData name="Avipsa Bhujabal" userId="S::avipsabh@buffalo.edu::9face2cf-1f95-4ea5-9572-b25f7ae8453f" providerId="AD" clId="Web-{7C91AE99-2BD0-0B40-4B8F-6F8A5C1159C9}" dt="2025-11-24T04:32:02.013" v="428"/>
          <ac:picMkLst>
            <pc:docMk/>
            <pc:sldMk cId="2860189238" sldId="257"/>
            <ac:picMk id="59" creationId="{D4A802EF-D6DE-D24D-85A6-3D4FF3191D85}"/>
          </ac:picMkLst>
        </pc:picChg>
        <pc:picChg chg="del">
          <ac:chgData name="Avipsa Bhujabal" userId="S::avipsabh@buffalo.edu::9face2cf-1f95-4ea5-9572-b25f7ae8453f" providerId="AD" clId="Web-{7C91AE99-2BD0-0B40-4B8F-6F8A5C1159C9}" dt="2025-11-24T04:32:02.013" v="427"/>
          <ac:picMkLst>
            <pc:docMk/>
            <pc:sldMk cId="2860189238" sldId="257"/>
            <ac:picMk id="60" creationId="{B725C6FC-AAFA-854D-8391-3724BABDF6E7}"/>
          </ac:picMkLst>
        </pc:picChg>
        <pc:picChg chg="del">
          <ac:chgData name="Avipsa Bhujabal" userId="S::avipsabh@buffalo.edu::9face2cf-1f95-4ea5-9572-b25f7ae8453f" providerId="AD" clId="Web-{7C91AE99-2BD0-0B40-4B8F-6F8A5C1159C9}" dt="2025-11-24T04:32:02.013" v="426"/>
          <ac:picMkLst>
            <pc:docMk/>
            <pc:sldMk cId="2860189238" sldId="257"/>
            <ac:picMk id="61" creationId="{BE308404-CF54-1342-AAA5-22F92E9A985D}"/>
          </ac:picMkLst>
        </pc:picChg>
        <pc:picChg chg="del">
          <ac:chgData name="Avipsa Bhujabal" userId="S::avipsabh@buffalo.edu::9face2cf-1f95-4ea5-9572-b25f7ae8453f" providerId="AD" clId="Web-{7C91AE99-2BD0-0B40-4B8F-6F8A5C1159C9}" dt="2025-11-24T04:32:05.747" v="445"/>
          <ac:picMkLst>
            <pc:docMk/>
            <pc:sldMk cId="2860189238" sldId="257"/>
            <ac:picMk id="62" creationId="{E1A0D861-A1E8-3C4B-85C1-AC14C74DA4D6}"/>
          </ac:picMkLst>
        </pc:picChg>
        <pc:picChg chg="del mod">
          <ac:chgData name="Avipsa Bhujabal" userId="S::avipsabh@buffalo.edu::9face2cf-1f95-4ea5-9572-b25f7ae8453f" providerId="AD" clId="Web-{7C91AE99-2BD0-0B40-4B8F-6F8A5C1159C9}" dt="2025-11-24T04:32:16.857" v="452"/>
          <ac:picMkLst>
            <pc:docMk/>
            <pc:sldMk cId="2860189238" sldId="257"/>
            <ac:picMk id="63" creationId="{AA17BBE8-F7B7-1C4C-90A9-B4978AE905AA}"/>
          </ac:picMkLst>
        </pc:picChg>
        <pc:picChg chg="del">
          <ac:chgData name="Avipsa Bhujabal" userId="S::avipsabh@buffalo.edu::9face2cf-1f95-4ea5-9572-b25f7ae8453f" providerId="AD" clId="Web-{7C91AE99-2BD0-0B40-4B8F-6F8A5C1159C9}" dt="2025-11-24T04:32:02.013" v="425"/>
          <ac:picMkLst>
            <pc:docMk/>
            <pc:sldMk cId="2860189238" sldId="257"/>
            <ac:picMk id="64" creationId="{023D2BC2-5460-7B43-B0FB-E1957793136D}"/>
          </ac:picMkLst>
        </pc:picChg>
        <pc:picChg chg="del">
          <ac:chgData name="Avipsa Bhujabal" userId="S::avipsabh@buffalo.edu::9face2cf-1f95-4ea5-9572-b25f7ae8453f" providerId="AD" clId="Web-{7C91AE99-2BD0-0B40-4B8F-6F8A5C1159C9}" dt="2025-11-24T04:32:02.013" v="424"/>
          <ac:picMkLst>
            <pc:docMk/>
            <pc:sldMk cId="2860189238" sldId="257"/>
            <ac:picMk id="65" creationId="{EEE5E64E-4DB7-7D40-87EB-9F3E5A64752A}"/>
          </ac:picMkLst>
        </pc:picChg>
        <pc:picChg chg="del">
          <ac:chgData name="Avipsa Bhujabal" userId="S::avipsabh@buffalo.edu::9face2cf-1f95-4ea5-9572-b25f7ae8453f" providerId="AD" clId="Web-{7C91AE99-2BD0-0B40-4B8F-6F8A5C1159C9}" dt="2025-11-24T04:32:02.013" v="423"/>
          <ac:picMkLst>
            <pc:docMk/>
            <pc:sldMk cId="2860189238" sldId="257"/>
            <ac:picMk id="66" creationId="{0D1732E9-51C7-0A40-9B17-F669545E1843}"/>
          </ac:picMkLst>
        </pc:picChg>
        <pc:picChg chg="del">
          <ac:chgData name="Avipsa Bhujabal" userId="S::avipsabh@buffalo.edu::9face2cf-1f95-4ea5-9572-b25f7ae8453f" providerId="AD" clId="Web-{7C91AE99-2BD0-0B40-4B8F-6F8A5C1159C9}" dt="2025-11-24T04:32:02.013" v="422"/>
          <ac:picMkLst>
            <pc:docMk/>
            <pc:sldMk cId="2860189238" sldId="257"/>
            <ac:picMk id="67" creationId="{EE5EB3C3-5659-F74E-8D1E-9CC4A294C738}"/>
          </ac:picMkLst>
        </pc:picChg>
        <pc:picChg chg="del">
          <ac:chgData name="Avipsa Bhujabal" userId="S::avipsabh@buffalo.edu::9face2cf-1f95-4ea5-9572-b25f7ae8453f" providerId="AD" clId="Web-{7C91AE99-2BD0-0B40-4B8F-6F8A5C1159C9}" dt="2025-11-24T04:27:08.216" v="374"/>
          <ac:picMkLst>
            <pc:docMk/>
            <pc:sldMk cId="2860189238" sldId="257"/>
            <ac:picMk id="68" creationId="{D440FB61-755D-A045-AD61-C9301AECEC66}"/>
          </ac:picMkLst>
        </pc:picChg>
        <pc:picChg chg="del">
          <ac:chgData name="Avipsa Bhujabal" userId="S::avipsabh@buffalo.edu::9face2cf-1f95-4ea5-9572-b25f7ae8453f" providerId="AD" clId="Web-{7C91AE99-2BD0-0B40-4B8F-6F8A5C1159C9}" dt="2025-11-24T04:32:05.747" v="444"/>
          <ac:picMkLst>
            <pc:docMk/>
            <pc:sldMk cId="2860189238" sldId="257"/>
            <ac:picMk id="69" creationId="{C78F0AA6-61A2-1643-90BB-1371C86D670E}"/>
          </ac:picMkLst>
        </pc:picChg>
        <pc:picChg chg="del">
          <ac:chgData name="Avipsa Bhujabal" userId="S::avipsabh@buffalo.edu::9face2cf-1f95-4ea5-9572-b25f7ae8453f" providerId="AD" clId="Web-{7C91AE99-2BD0-0B40-4B8F-6F8A5C1159C9}" dt="2025-11-24T04:32:02.013" v="421"/>
          <ac:picMkLst>
            <pc:docMk/>
            <pc:sldMk cId="2860189238" sldId="257"/>
            <ac:picMk id="70" creationId="{431467B0-475C-574B-BB7B-6B1F9B7E2E8E}"/>
          </ac:picMkLst>
        </pc:picChg>
        <pc:picChg chg="del">
          <ac:chgData name="Avipsa Bhujabal" userId="S::avipsabh@buffalo.edu::9face2cf-1f95-4ea5-9572-b25f7ae8453f" providerId="AD" clId="Web-{7C91AE99-2BD0-0B40-4B8F-6F8A5C1159C9}" dt="2025-11-24T04:32:01.997" v="420"/>
          <ac:picMkLst>
            <pc:docMk/>
            <pc:sldMk cId="2860189238" sldId="257"/>
            <ac:picMk id="71" creationId="{9038C53C-DD69-B740-913A-E17646D5F8B6}"/>
          </ac:picMkLst>
        </pc:picChg>
        <pc:picChg chg="del">
          <ac:chgData name="Avipsa Bhujabal" userId="S::avipsabh@buffalo.edu::9face2cf-1f95-4ea5-9572-b25f7ae8453f" providerId="AD" clId="Web-{7C91AE99-2BD0-0B40-4B8F-6F8A5C1159C9}" dt="2025-11-24T04:32:01.997" v="419"/>
          <ac:picMkLst>
            <pc:docMk/>
            <pc:sldMk cId="2860189238" sldId="257"/>
            <ac:picMk id="72" creationId="{21ABA9F2-0785-9147-AEB5-4D2960609ACF}"/>
          </ac:picMkLst>
        </pc:picChg>
        <pc:picChg chg="del">
          <ac:chgData name="Avipsa Bhujabal" userId="S::avipsabh@buffalo.edu::9face2cf-1f95-4ea5-9572-b25f7ae8453f" providerId="AD" clId="Web-{7C91AE99-2BD0-0B40-4B8F-6F8A5C1159C9}" dt="2025-11-24T04:32:01.997" v="418"/>
          <ac:picMkLst>
            <pc:docMk/>
            <pc:sldMk cId="2860189238" sldId="257"/>
            <ac:picMk id="73" creationId="{058CDD8B-356B-A441-BFEC-1B51FBB93143}"/>
          </ac:picMkLst>
        </pc:picChg>
        <pc:picChg chg="del">
          <ac:chgData name="Avipsa Bhujabal" userId="S::avipsabh@buffalo.edu::9face2cf-1f95-4ea5-9572-b25f7ae8453f" providerId="AD" clId="Web-{7C91AE99-2BD0-0B40-4B8F-6F8A5C1159C9}" dt="2025-11-24T04:32:05.747" v="443"/>
          <ac:picMkLst>
            <pc:docMk/>
            <pc:sldMk cId="2860189238" sldId="257"/>
            <ac:picMk id="74" creationId="{BF19FB0B-CAB5-8C45-AB54-FEBD991413E1}"/>
          </ac:picMkLst>
        </pc:picChg>
        <pc:picChg chg="del">
          <ac:chgData name="Avipsa Bhujabal" userId="S::avipsabh@buffalo.edu::9face2cf-1f95-4ea5-9572-b25f7ae8453f" providerId="AD" clId="Web-{7C91AE99-2BD0-0B40-4B8F-6F8A5C1159C9}" dt="2025-11-24T04:27:12.013" v="375"/>
          <ac:picMkLst>
            <pc:docMk/>
            <pc:sldMk cId="2860189238" sldId="257"/>
            <ac:picMk id="75" creationId="{C4C727BF-F684-C741-98D4-ADC18333F892}"/>
          </ac:picMkLst>
        </pc:picChg>
        <pc:picChg chg="del">
          <ac:chgData name="Avipsa Bhujabal" userId="S::avipsabh@buffalo.edu::9face2cf-1f95-4ea5-9572-b25f7ae8453f" providerId="AD" clId="Web-{7C91AE99-2BD0-0B40-4B8F-6F8A5C1159C9}" dt="2025-11-24T04:32:01.997" v="417"/>
          <ac:picMkLst>
            <pc:docMk/>
            <pc:sldMk cId="2860189238" sldId="257"/>
            <ac:picMk id="76" creationId="{4DE40CC2-67CD-2B40-85DB-0A29DFC6EA4D}"/>
          </ac:picMkLst>
        </pc:picChg>
        <pc:picChg chg="del">
          <ac:chgData name="Avipsa Bhujabal" userId="S::avipsabh@buffalo.edu::9face2cf-1f95-4ea5-9572-b25f7ae8453f" providerId="AD" clId="Web-{7C91AE99-2BD0-0B40-4B8F-6F8A5C1159C9}" dt="2025-11-24T04:32:01.997" v="416"/>
          <ac:picMkLst>
            <pc:docMk/>
            <pc:sldMk cId="2860189238" sldId="257"/>
            <ac:picMk id="77" creationId="{5E140F2E-551B-494E-B50E-8657947D8BB8}"/>
          </ac:picMkLst>
        </pc:picChg>
        <pc:picChg chg="add mod">
          <ac:chgData name="Avipsa Bhujabal" userId="S::avipsabh@buffalo.edu::9face2cf-1f95-4ea5-9572-b25f7ae8453f" providerId="AD" clId="Web-{7C91AE99-2BD0-0B40-4B8F-6F8A5C1159C9}" dt="2025-11-24T04:43:34.519" v="536" actId="1076"/>
          <ac:picMkLst>
            <pc:docMk/>
            <pc:sldMk cId="2860189238" sldId="257"/>
            <ac:picMk id="86" creationId="{9C6D9630-C16D-A7B3-1C87-426CCD4FE400}"/>
          </ac:picMkLst>
        </pc:picChg>
        <pc:picChg chg="add mod">
          <ac:chgData name="Avipsa Bhujabal" userId="S::avipsabh@buffalo.edu::9face2cf-1f95-4ea5-9572-b25f7ae8453f" providerId="AD" clId="Web-{7C91AE99-2BD0-0B40-4B8F-6F8A5C1159C9}" dt="2025-11-24T04:42:10.966" v="501" actId="1076"/>
          <ac:picMkLst>
            <pc:docMk/>
            <pc:sldMk cId="2860189238" sldId="257"/>
            <ac:picMk id="87" creationId="{346D165C-3D72-7D60-6762-54154D7B21B8}"/>
          </ac:picMkLst>
        </pc:picChg>
        <pc:cxnChg chg="mod">
          <ac:chgData name="Avipsa Bhujabal" userId="S::avipsabh@buffalo.edu::9face2cf-1f95-4ea5-9572-b25f7ae8453f" providerId="AD" clId="Web-{7C91AE99-2BD0-0B40-4B8F-6F8A5C1159C9}" dt="2025-11-24T04:23:55.159" v="364" actId="1076"/>
          <ac:cxnSpMkLst>
            <pc:docMk/>
            <pc:sldMk cId="2860189238" sldId="257"/>
            <ac:cxnSpMk id="12" creationId="{FA9CD980-CAA8-B247-B623-40A39BE5BEF8}"/>
          </ac:cxnSpMkLst>
        </pc:cxnChg>
        <pc:cxnChg chg="mod">
          <ac:chgData name="Avipsa Bhujabal" userId="S::avipsabh@buffalo.edu::9face2cf-1f95-4ea5-9572-b25f7ae8453f" providerId="AD" clId="Web-{7C91AE99-2BD0-0B40-4B8F-6F8A5C1159C9}" dt="2025-11-24T04:30:50.744" v="408" actId="1076"/>
          <ac:cxnSpMkLst>
            <pc:docMk/>
            <pc:sldMk cId="2860189238" sldId="257"/>
            <ac:cxnSpMk id="20" creationId="{AE917C2D-15AC-F845-B65F-CC75955CE3F5}"/>
          </ac:cxnSpMkLst>
        </pc:cxnChg>
        <pc:cxnChg chg="mod">
          <ac:chgData name="Avipsa Bhujabal" userId="S::avipsabh@buffalo.edu::9face2cf-1f95-4ea5-9572-b25f7ae8453f" providerId="AD" clId="Web-{7C91AE99-2BD0-0B40-4B8F-6F8A5C1159C9}" dt="2025-11-24T04:43:17.330" v="533" actId="1076"/>
          <ac:cxnSpMkLst>
            <pc:docMk/>
            <pc:sldMk cId="2860189238" sldId="257"/>
            <ac:cxnSpMk id="23" creationId="{DA7784D9-159A-4347-AF9A-CC5C29A31A7E}"/>
          </ac:cxnSpMkLst>
        </pc:cxnChg>
        <pc:cxnChg chg="mod">
          <ac:chgData name="Avipsa Bhujabal" userId="S::avipsabh@buffalo.edu::9face2cf-1f95-4ea5-9572-b25f7ae8453f" providerId="AD" clId="Web-{7C91AE99-2BD0-0B40-4B8F-6F8A5C1159C9}" dt="2025-11-24T04:43:07.955" v="532" actId="1076"/>
          <ac:cxnSpMkLst>
            <pc:docMk/>
            <pc:sldMk cId="2860189238" sldId="257"/>
            <ac:cxnSpMk id="31" creationId="{1C281BA3-3FCE-C942-8997-82FE52D1E5B3}"/>
          </ac:cxnSpMkLst>
        </pc:cxnChg>
        <pc:cxnChg chg="mod">
          <ac:chgData name="Avipsa Bhujabal" userId="S::avipsabh@buffalo.edu::9face2cf-1f95-4ea5-9572-b25f7ae8453f" providerId="AD" clId="Web-{7C91AE99-2BD0-0B40-4B8F-6F8A5C1159C9}" dt="2025-11-24T04:39:38.214" v="478" actId="1076"/>
          <ac:cxnSpMkLst>
            <pc:docMk/>
            <pc:sldMk cId="2860189238" sldId="257"/>
            <ac:cxnSpMk id="39" creationId="{EBEF37B1-D346-FE49-ADBC-6DE02CF17A8D}"/>
          </ac:cxnSpMkLst>
        </pc:cxnChg>
        <pc:cxnChg chg="del">
          <ac:chgData name="Avipsa Bhujabal" userId="S::avipsabh@buffalo.edu::9face2cf-1f95-4ea5-9572-b25f7ae8453f" providerId="AD" clId="Web-{7C91AE99-2BD0-0B40-4B8F-6F8A5C1159C9}" dt="2025-11-24T04:32:02.013" v="434"/>
          <ac:cxnSpMkLst>
            <pc:docMk/>
            <pc:sldMk cId="2860189238" sldId="257"/>
            <ac:cxnSpMk id="51" creationId="{ACC55ED9-B504-6E48-A97A-F1C140498148}"/>
          </ac:cxnSpMkLst>
        </pc:cxnChg>
        <pc:cxnChg chg="mod">
          <ac:chgData name="Avipsa Bhujabal" userId="S::avipsabh@buffalo.edu::9face2cf-1f95-4ea5-9572-b25f7ae8453f" providerId="AD" clId="Web-{7C91AE99-2BD0-0B40-4B8F-6F8A5C1159C9}" dt="2025-11-24T04:39:35.058" v="477" actId="1076"/>
          <ac:cxnSpMkLst>
            <pc:docMk/>
            <pc:sldMk cId="2860189238" sldId="257"/>
            <ac:cxnSpMk id="78" creationId="{38D91B9C-21D9-FE49-A0AE-4490F716906C}"/>
          </ac:cxnSpMkLst>
        </pc:cxnChg>
        <pc:cxnChg chg="mod">
          <ac:chgData name="Avipsa Bhujabal" userId="S::avipsabh@buffalo.edu::9face2cf-1f95-4ea5-9572-b25f7ae8453f" providerId="AD" clId="Web-{7C91AE99-2BD0-0B40-4B8F-6F8A5C1159C9}" dt="2025-11-24T04:40:10.558" v="481" actId="1076"/>
          <ac:cxnSpMkLst>
            <pc:docMk/>
            <pc:sldMk cId="2860189238" sldId="257"/>
            <ac:cxnSpMk id="81" creationId="{01EF8704-8BB0-7146-93E1-EA97C4029BE3}"/>
          </ac:cxnSpMkLst>
        </pc:cxnChg>
        <pc:cxnChg chg="mod">
          <ac:chgData name="Avipsa Bhujabal" userId="S::avipsabh@buffalo.edu::9face2cf-1f95-4ea5-9572-b25f7ae8453f" providerId="AD" clId="Web-{7C91AE99-2BD0-0B40-4B8F-6F8A5C1159C9}" dt="2025-11-24T04:18:06.434" v="313" actId="1076"/>
          <ac:cxnSpMkLst>
            <pc:docMk/>
            <pc:sldMk cId="2860189238" sldId="257"/>
            <ac:cxnSpMk id="159" creationId="{389BB176-3399-FE49-A4FB-A181BD6533DC}"/>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103_80D2E54A.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_103_80D2E54A.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103_80D2E54A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103_80D2E54A2.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0" baseline="0">
                <a:solidFill>
                  <a:schemeClr val="tx1"/>
                </a:solidFill>
                <a:latin typeface="+mn-lt"/>
                <a:ea typeface="+mn-ea"/>
                <a:cs typeface="+mn-cs"/>
              </a:defRPr>
            </a:pPr>
            <a:r>
              <a:rPr lang="en-US" sz="3200" b="1">
                <a:solidFill>
                  <a:schemeClr val="tx1"/>
                </a:solidFill>
              </a:rPr>
              <a:t>Chart</a:t>
            </a:r>
            <a:r>
              <a:rPr lang="en-US" sz="3200" b="1" baseline="0">
                <a:solidFill>
                  <a:schemeClr val="tx1"/>
                </a:solidFill>
              </a:rPr>
              <a:t> A - Title</a:t>
            </a:r>
            <a:endParaRPr lang="en-US" sz="3200" b="1">
              <a:solidFill>
                <a:schemeClr val="tx1"/>
              </a:solidFill>
            </a:endParaRPr>
          </a:p>
        </c:rich>
      </c:tx>
      <c:layout>
        <c:manualLayout>
          <c:xMode val="edge"/>
          <c:yMode val="edge"/>
          <c:x val="0.31588888022660533"/>
          <c:y val="4.9272940413538524E-2"/>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68E-2E47-A584-CA9F965A9707}"/>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68E-2E47-A584-CA9F965A9707}"/>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68E-2E47-A584-CA9F965A9707}"/>
              </c:ext>
            </c:extLst>
          </c:dPt>
          <c:cat>
            <c:strRef>
              <c:f>Sheet1!$A$2:$A$4</c:f>
              <c:strCache>
                <c:ptCount val="3"/>
                <c:pt idx="0">
                  <c:v>Series 1</c:v>
                </c:pt>
                <c:pt idx="1">
                  <c:v>Series 2</c:v>
                </c:pt>
                <c:pt idx="2">
                  <c:v>Series 3</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A68E-2E47-A584-CA9F965A9707}"/>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ayout>
        <c:manualLayout>
          <c:xMode val="edge"/>
          <c:yMode val="edge"/>
          <c:x val="0.11436197142023913"/>
          <c:y val="0.8729583336034592"/>
          <c:w val="0.78746864812404405"/>
          <c:h val="7.3836395450568498E-2"/>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B - Title</a:t>
            </a:r>
          </a:p>
        </c:rich>
      </c:tx>
      <c:layout>
        <c:manualLayout>
          <c:xMode val="edge"/>
          <c:yMode val="edge"/>
          <c:x val="0.18322734509105756"/>
          <c:y val="0.10250012596738285"/>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AA3A-3644-9648-6D459320167A}"/>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AA3A-3644-9648-6D459320167A}"/>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AA3A-3644-9648-6D459320167A}"/>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6.4</c:v>
                </c:pt>
              </c:numCache>
            </c:numRef>
          </c:val>
          <c:extLst>
            <c:ext xmlns:c16="http://schemas.microsoft.com/office/drawing/2014/chart" uri="{C3380CC4-5D6E-409C-BE32-E72D297353CC}">
              <c16:uniqueId val="{00000006-AA3A-3644-9648-6D459320167A}"/>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039326334208224"/>
          <c:y val="0.80797674662489338"/>
          <c:w val="0.70932734560151223"/>
          <c:h val="0.19042993426224381"/>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200" b="1">
                <a:solidFill>
                  <a:schemeClr val="tx1"/>
                </a:solidFill>
              </a:rPr>
              <a:t>Chart C - Title</a:t>
            </a:r>
          </a:p>
        </c:rich>
      </c:tx>
      <c:layout>
        <c:manualLayout>
          <c:xMode val="edge"/>
          <c:yMode val="edge"/>
          <c:x val="0.22030703842803187"/>
          <c:y val="0.11005652306043669"/>
        </c:manualLayout>
      </c:layout>
      <c:overlay val="0"/>
      <c:spPr>
        <a:noFill/>
        <a:ln w="22320">
          <a:noFill/>
        </a:ln>
      </c:spPr>
    </c:title>
    <c:autoTitleDeleted val="0"/>
    <c:plotArea>
      <c:layout>
        <c:manualLayout>
          <c:layoutTarget val="inner"/>
          <c:xMode val="edge"/>
          <c:yMode val="edge"/>
          <c:x val="0.22653482108432799"/>
          <c:y val="0.18120462338795801"/>
          <c:w val="0.51592749296523299"/>
          <c:h val="0.63988916312787303"/>
        </c:manualLayout>
      </c:layout>
      <c:doughnutChart>
        <c:varyColors val="1"/>
        <c:ser>
          <c:idx val="0"/>
          <c:order val="0"/>
          <c:tx>
            <c:strRef>
              <c:f>Sheet1!$B$1</c:f>
              <c:strCache>
                <c:ptCount val="1"/>
                <c:pt idx="0">
                  <c:v>Category</c:v>
                </c:pt>
              </c:strCache>
            </c:strRef>
          </c:tx>
          <c:dPt>
            <c:idx val="0"/>
            <c:bubble3D val="0"/>
            <c:spPr>
              <a:solidFill>
                <a:srgbClr val="005BBB"/>
              </a:solidFill>
              <a:ln w="11160">
                <a:solidFill>
                  <a:srgbClr val="FFFFFF"/>
                </a:solidFill>
                <a:prstDash val="solid"/>
              </a:ln>
            </c:spPr>
            <c:extLst>
              <c:ext xmlns:c16="http://schemas.microsoft.com/office/drawing/2014/chart" uri="{C3380CC4-5D6E-409C-BE32-E72D297353CC}">
                <c16:uniqueId val="{00000001-71A1-7349-BF04-7EF9D8E181E9}"/>
              </c:ext>
            </c:extLst>
          </c:dPt>
          <c:dPt>
            <c:idx val="1"/>
            <c:bubble3D val="0"/>
            <c:spPr>
              <a:solidFill>
                <a:srgbClr val="41B6E6"/>
              </a:solidFill>
              <a:ln w="11160">
                <a:solidFill>
                  <a:srgbClr val="FFFFFF"/>
                </a:solidFill>
                <a:prstDash val="solid"/>
              </a:ln>
            </c:spPr>
            <c:extLst>
              <c:ext xmlns:c16="http://schemas.microsoft.com/office/drawing/2014/chart" uri="{C3380CC4-5D6E-409C-BE32-E72D297353CC}">
                <c16:uniqueId val="{00000003-71A1-7349-BF04-7EF9D8E181E9}"/>
              </c:ext>
            </c:extLst>
          </c:dPt>
          <c:dPt>
            <c:idx val="2"/>
            <c:bubble3D val="0"/>
            <c:spPr>
              <a:solidFill>
                <a:srgbClr val="E56D54"/>
              </a:solidFill>
              <a:ln w="11160">
                <a:solidFill>
                  <a:srgbClr val="FFFFFF"/>
                </a:solidFill>
                <a:prstDash val="solid"/>
              </a:ln>
            </c:spPr>
            <c:extLst>
              <c:ext xmlns:c16="http://schemas.microsoft.com/office/drawing/2014/chart" uri="{C3380CC4-5D6E-409C-BE32-E72D297353CC}">
                <c16:uniqueId val="{00000005-71A1-7349-BF04-7EF9D8E181E9}"/>
              </c:ext>
            </c:extLst>
          </c:dPt>
          <c:cat>
            <c:strRef>
              <c:f>Sheet1!$A$2:$A$4</c:f>
              <c:strCache>
                <c:ptCount val="3"/>
                <c:pt idx="0">
                  <c:v>Series 1</c:v>
                </c:pt>
                <c:pt idx="1">
                  <c:v>Series 2</c:v>
                </c:pt>
                <c:pt idx="2">
                  <c:v>Series 3</c:v>
                </c:pt>
              </c:strCache>
            </c:strRef>
          </c:cat>
          <c:val>
            <c:numRef>
              <c:f>Sheet1!$B$2:$B$4</c:f>
              <c:numCache>
                <c:formatCode>General</c:formatCode>
                <c:ptCount val="3"/>
                <c:pt idx="0">
                  <c:v>3</c:v>
                </c:pt>
                <c:pt idx="1">
                  <c:v>3.2</c:v>
                </c:pt>
                <c:pt idx="2">
                  <c:v>1.4</c:v>
                </c:pt>
              </c:numCache>
            </c:numRef>
          </c:val>
          <c:extLst>
            <c:ext xmlns:c16="http://schemas.microsoft.com/office/drawing/2014/chart" uri="{C3380CC4-5D6E-409C-BE32-E72D297353CC}">
              <c16:uniqueId val="{00000006-71A1-7349-BF04-7EF9D8E181E9}"/>
            </c:ext>
          </c:extLst>
        </c:ser>
        <c:dLbls>
          <c:showLegendKey val="0"/>
          <c:showVal val="0"/>
          <c:showCatName val="0"/>
          <c:showSerName val="0"/>
          <c:showPercent val="0"/>
          <c:showBubbleSize val="0"/>
          <c:showLeaderLines val="1"/>
        </c:dLbls>
        <c:firstSliceAng val="0"/>
        <c:holeSize val="50"/>
      </c:doughnutChart>
      <c:spPr>
        <a:noFill/>
        <a:ln w="22320">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Entry>
      <c:layout>
        <c:manualLayout>
          <c:xMode val="edge"/>
          <c:yMode val="edge"/>
          <c:x val="0.11660649243077596"/>
          <c:y val="0.79219824875107414"/>
          <c:w val="0.74188522705922422"/>
          <c:h val="0.19931867891513558"/>
        </c:manualLayout>
      </c:layout>
      <c:overlay val="0"/>
      <c:spPr>
        <a:noFill/>
        <a:ln w="2232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970" b="1" i="0" u="none" strike="noStrike" kern="1200" spc="0" baseline="0">
                <a:solidFill>
                  <a:schemeClr val="tx1"/>
                </a:solidFill>
                <a:latin typeface="Arial" charset="0"/>
                <a:ea typeface="Arial" charset="0"/>
                <a:cs typeface="Arial" charset="0"/>
              </a:defRPr>
            </a:pPr>
            <a:r>
              <a:rPr lang="en-US" sz="3600" b="1">
                <a:solidFill>
                  <a:schemeClr val="tx1"/>
                </a:solidFill>
                <a:latin typeface="Arial" charset="0"/>
                <a:ea typeface="Arial" charset="0"/>
                <a:cs typeface="Arial" charset="0"/>
              </a:rPr>
              <a:t>Chart D - Title</a:t>
            </a:r>
          </a:p>
        </c:rich>
      </c:tx>
      <c:layout>
        <c:manualLayout>
          <c:xMode val="edge"/>
          <c:yMode val="edge"/>
          <c:x val="0.35373098641371992"/>
          <c:y val="1.1217681491475214E-3"/>
        </c:manualLayout>
      </c:layout>
      <c:overlay val="0"/>
      <c:spPr>
        <a:noFill/>
        <a:ln w="37084">
          <a:noFill/>
        </a:ln>
      </c:spPr>
    </c:title>
    <c:autoTitleDeleted val="0"/>
    <c:plotArea>
      <c:layout>
        <c:manualLayout>
          <c:layoutTarget val="inner"/>
          <c:xMode val="edge"/>
          <c:yMode val="edge"/>
          <c:x val="7.1945587198555094E-2"/>
          <c:y val="0.18243447742298799"/>
          <c:w val="0.89237340955380096"/>
          <c:h val="0.57213083665156228"/>
        </c:manualLayout>
      </c:layout>
      <c:barChart>
        <c:barDir val="col"/>
        <c:grouping val="clustered"/>
        <c:varyColors val="0"/>
        <c:ser>
          <c:idx val="0"/>
          <c:order val="0"/>
          <c:tx>
            <c:strRef>
              <c:f>Sheet1!$B$1</c:f>
              <c:strCache>
                <c:ptCount val="1"/>
                <c:pt idx="0">
                  <c:v>Series 1</c:v>
                </c:pt>
              </c:strCache>
            </c:strRef>
          </c:tx>
          <c:spPr>
            <a:solidFill>
              <a:srgbClr val="005BBB"/>
            </a:solidFill>
            <a:ln w="37084">
              <a:noFill/>
            </a:ln>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0D9-0A4C-852B-B43364744E8B}"/>
            </c:ext>
          </c:extLst>
        </c:ser>
        <c:ser>
          <c:idx val="1"/>
          <c:order val="1"/>
          <c:tx>
            <c:strRef>
              <c:f>Sheet1!$C$1</c:f>
              <c:strCache>
                <c:ptCount val="1"/>
                <c:pt idx="0">
                  <c:v>Series 2</c:v>
                </c:pt>
              </c:strCache>
            </c:strRef>
          </c:tx>
          <c:spPr>
            <a:solidFill>
              <a:srgbClr val="41B6E6"/>
            </a:solidFill>
            <a:ln w="37084">
              <a:noFill/>
            </a:ln>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0D9-0A4C-852B-B43364744E8B}"/>
            </c:ext>
          </c:extLst>
        </c:ser>
        <c:ser>
          <c:idx val="2"/>
          <c:order val="2"/>
          <c:tx>
            <c:strRef>
              <c:f>Sheet1!$D$1</c:f>
              <c:strCache>
                <c:ptCount val="1"/>
                <c:pt idx="0">
                  <c:v>Series 3</c:v>
                </c:pt>
              </c:strCache>
            </c:strRef>
          </c:tx>
          <c:spPr>
            <a:solidFill>
              <a:srgbClr val="E56D54"/>
            </a:solidFill>
            <a:ln w="37084">
              <a:noFill/>
            </a:ln>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0D9-0A4C-852B-B43364744E8B}"/>
            </c:ext>
          </c:extLst>
        </c:ser>
        <c:dLbls>
          <c:showLegendKey val="0"/>
          <c:showVal val="0"/>
          <c:showCatName val="0"/>
          <c:showSerName val="0"/>
          <c:showPercent val="0"/>
          <c:showBubbleSize val="0"/>
        </c:dLbls>
        <c:gapWidth val="219"/>
        <c:overlap val="-27"/>
        <c:axId val="-2110909504"/>
        <c:axId val="-2092766432"/>
      </c:barChart>
      <c:catAx>
        <c:axId val="-2110909504"/>
        <c:scaling>
          <c:orientation val="minMax"/>
        </c:scaling>
        <c:delete val="0"/>
        <c:axPos val="b"/>
        <c:numFmt formatCode="General" sourceLinked="1"/>
        <c:majorTickMark val="none"/>
        <c:minorTickMark val="none"/>
        <c:tickLblPos val="nextTo"/>
        <c:spPr>
          <a:noFill/>
          <a:ln w="87983" cap="flat" cmpd="sng" algn="ctr">
            <a:solidFill>
              <a:schemeClr val="bg2">
                <a:lumMod val="50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Arial" charset="0"/>
                <a:ea typeface="Arial" charset="0"/>
                <a:cs typeface="Arial" charset="0"/>
              </a:defRPr>
            </a:pPr>
            <a:endParaRPr lang="en-US"/>
          </a:p>
        </c:txPr>
        <c:crossAx val="-2092766432"/>
        <c:crosses val="autoZero"/>
        <c:auto val="1"/>
        <c:lblAlgn val="ctr"/>
        <c:lblOffset val="100"/>
        <c:noMultiLvlLbl val="0"/>
      </c:catAx>
      <c:valAx>
        <c:axId val="-2092766432"/>
        <c:scaling>
          <c:orientation val="minMax"/>
        </c:scaling>
        <c:delete val="0"/>
        <c:axPos val="l"/>
        <c:majorGridlines>
          <c:spPr>
            <a:ln w="20304" cap="flat" cmpd="sng" algn="ctr">
              <a:solidFill>
                <a:schemeClr val="tx1">
                  <a:lumMod val="60000"/>
                  <a:lumOff val="40000"/>
                </a:schemeClr>
              </a:solidFill>
              <a:prstDash val="dash"/>
              <a:round/>
            </a:ln>
            <a:effectLst/>
          </c:spPr>
        </c:majorGridlines>
        <c:numFmt formatCode="General" sourceLinked="1"/>
        <c:majorTickMark val="none"/>
        <c:minorTickMark val="none"/>
        <c:tickLblPos val="nextTo"/>
        <c:spPr>
          <a:ln w="9271">
            <a:noFill/>
          </a:ln>
        </c:spPr>
        <c:txPr>
          <a:bodyPr rot="-60000000" spcFirstLastPara="1" vertOverflow="ellipsis" vert="horz" wrap="square" anchor="ctr" anchorCtr="1"/>
          <a:lstStyle/>
          <a:p>
            <a:pPr>
              <a:defRPr sz="2552" b="0" i="0" u="none" strike="noStrike" kern="1200" baseline="0">
                <a:solidFill>
                  <a:schemeClr val="tx1"/>
                </a:solidFill>
                <a:latin typeface="Arial" charset="0"/>
                <a:ea typeface="Arial" charset="0"/>
                <a:cs typeface="Arial" charset="0"/>
              </a:defRPr>
            </a:pPr>
            <a:endParaRPr lang="en-US"/>
          </a:p>
        </c:txPr>
        <c:crossAx val="-2110909504"/>
        <c:crosses val="autoZero"/>
        <c:crossBetween val="between"/>
      </c:valAx>
      <c:spPr>
        <a:noFill/>
        <a:ln w="37084">
          <a:noFill/>
        </a:ln>
      </c:spPr>
    </c:plotArea>
    <c:legend>
      <c:legendPos val="b"/>
      <c:legendEntry>
        <c:idx val="0"/>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Entry>
      <c:layout>
        <c:manualLayout>
          <c:xMode val="edge"/>
          <c:yMode val="edge"/>
          <c:x val="0.16080355552922587"/>
          <c:y val="0.91647316505196907"/>
          <c:w val="0.65376401541260043"/>
          <c:h val="6.0968015008725798E-2"/>
        </c:manualLayout>
      </c:layout>
      <c:overlay val="0"/>
      <c:spPr>
        <a:noFill/>
        <a:ln w="37084">
          <a:noFill/>
        </a:ln>
      </c:spPr>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615C9-C6F1-014D-A3A7-7A5DB4A377FE}" type="doc">
      <dgm:prSet loTypeId="urn:microsoft.com/office/officeart/2005/8/layout/pyramid1" loCatId="" qsTypeId="urn:microsoft.com/office/officeart/2005/8/quickstyle/simple1" qsCatId="simple" csTypeId="urn:microsoft.com/office/officeart/2005/8/colors/accent1_2" csCatId="accent1" phldr="1"/>
      <dgm:spPr/>
    </dgm:pt>
    <dgm:pt modelId="{F2A80D4E-DCDF-DD47-B0A0-103201ABFF8D}">
      <dgm:prSet phldrT="[Text]" custT="1"/>
      <dgm:spPr>
        <a:solidFill>
          <a:schemeClr val="accent3"/>
        </a:solidFill>
        <a:ln>
          <a:solidFill>
            <a:schemeClr val="lt1">
              <a:hueOff val="0"/>
              <a:satOff val="0"/>
              <a:lumOff val="0"/>
            </a:schemeClr>
          </a:solidFill>
        </a:ln>
      </dgm:spPr>
      <dgm:t>
        <a:bodyPr anchor="b"/>
        <a:lstStyle/>
        <a:p>
          <a:r>
            <a:rPr lang="en-US" sz="2800" b="1">
              <a:solidFill>
                <a:schemeClr val="bg1"/>
              </a:solidFill>
            </a:rPr>
            <a:t>Series 1</a:t>
          </a:r>
          <a:br>
            <a:rPr lang="en-US" sz="2800" b="1">
              <a:solidFill>
                <a:schemeClr val="bg1"/>
              </a:solidFill>
            </a:rPr>
          </a:br>
          <a:endParaRPr lang="en-US" sz="1400" b="1">
            <a:solidFill>
              <a:schemeClr val="bg1"/>
            </a:solidFill>
          </a:endParaRPr>
        </a:p>
      </dgm:t>
    </dgm:pt>
    <dgm:pt modelId="{AAE9F486-967B-F741-A320-903B7BAD1BB6}" type="parTrans" cxnId="{5F0B9C5A-22D4-104D-A6D7-3D8E89847F26}">
      <dgm:prSet/>
      <dgm:spPr/>
      <dgm:t>
        <a:bodyPr/>
        <a:lstStyle/>
        <a:p>
          <a:endParaRPr lang="en-US"/>
        </a:p>
      </dgm:t>
    </dgm:pt>
    <dgm:pt modelId="{F9FAAC82-4768-9541-B270-7F034CA5B77C}" type="sibTrans" cxnId="{5F0B9C5A-22D4-104D-A6D7-3D8E89847F26}">
      <dgm:prSet/>
      <dgm:spPr/>
      <dgm:t>
        <a:bodyPr/>
        <a:lstStyle/>
        <a:p>
          <a:endParaRPr lang="en-US"/>
        </a:p>
      </dgm:t>
    </dgm:pt>
    <dgm:pt modelId="{7AF5E0A5-A3D5-5044-9AE9-85D2AACDE2EC}">
      <dgm:prSet phldrT="[Text]" custT="1"/>
      <dgm:spPr>
        <a:solidFill>
          <a:schemeClr val="accent2"/>
        </a:solidFill>
        <a:ln w="63500">
          <a:solidFill>
            <a:schemeClr val="bg1"/>
          </a:solidFill>
        </a:ln>
      </dgm:spPr>
      <dgm:t>
        <a:bodyPr anchor="b"/>
        <a:lstStyle/>
        <a:p>
          <a:pPr>
            <a:lnSpc>
              <a:spcPct val="100000"/>
            </a:lnSpc>
          </a:pPr>
          <a:r>
            <a:rPr lang="en-US" sz="2800" b="1">
              <a:solidFill>
                <a:schemeClr val="bg1"/>
              </a:solidFill>
            </a:rPr>
            <a:t>Series 2</a:t>
          </a:r>
        </a:p>
        <a:p>
          <a:pPr>
            <a:lnSpc>
              <a:spcPct val="100000"/>
            </a:lnSpc>
          </a:pPr>
          <a:endParaRPr lang="en-US" sz="1400">
            <a:solidFill>
              <a:schemeClr val="bg1"/>
            </a:solidFill>
          </a:endParaRPr>
        </a:p>
      </dgm:t>
    </dgm:pt>
    <dgm:pt modelId="{AB25051B-11ED-0545-8F30-6F13878D99BD}" type="parTrans" cxnId="{34D98D55-F8AB-774C-B43B-231FBFEC5E76}">
      <dgm:prSet/>
      <dgm:spPr/>
      <dgm:t>
        <a:bodyPr/>
        <a:lstStyle/>
        <a:p>
          <a:endParaRPr lang="en-US"/>
        </a:p>
      </dgm:t>
    </dgm:pt>
    <dgm:pt modelId="{A0BD8C14-DE4E-A647-A64E-204A7E481B5F}" type="sibTrans" cxnId="{34D98D55-F8AB-774C-B43B-231FBFEC5E76}">
      <dgm:prSet/>
      <dgm:spPr/>
      <dgm:t>
        <a:bodyPr/>
        <a:lstStyle/>
        <a:p>
          <a:endParaRPr lang="en-US"/>
        </a:p>
      </dgm:t>
    </dgm:pt>
    <dgm:pt modelId="{B9FB34F6-F115-BA4C-A756-11366D60939C}">
      <dgm:prSet phldrT="[Text]" custT="1"/>
      <dgm:spPr>
        <a:solidFill>
          <a:schemeClr val="accent1"/>
        </a:solidFill>
        <a:ln w="63500">
          <a:solidFill>
            <a:schemeClr val="bg1"/>
          </a:solidFill>
        </a:ln>
      </dgm:spPr>
      <dgm:t>
        <a:bodyPr anchor="b"/>
        <a:lstStyle/>
        <a:p>
          <a:r>
            <a:rPr lang="en-US" sz="2800" b="1">
              <a:solidFill>
                <a:schemeClr val="bg1"/>
              </a:solidFill>
            </a:rPr>
            <a:t>Series 3</a:t>
          </a:r>
        </a:p>
        <a:p>
          <a:endParaRPr lang="en-US" sz="1400">
            <a:solidFill>
              <a:schemeClr val="bg1"/>
            </a:solidFill>
          </a:endParaRPr>
        </a:p>
      </dgm:t>
      <dgm:extLst>
        <a:ext uri="{E40237B7-FDA0-4F09-8148-C483321AD2D9}">
          <dgm14:cNvPr xmlns:dgm14="http://schemas.microsoft.com/office/drawing/2010/diagram" id="0" name="" descr="Chart E"/>
        </a:ext>
      </dgm:extLst>
    </dgm:pt>
    <dgm:pt modelId="{AEDBE2E2-9C0E-DD46-9BA3-5962025226F9}" type="parTrans" cxnId="{9315592A-3DBF-904F-9DA5-8A88DCCC5AFB}">
      <dgm:prSet/>
      <dgm:spPr/>
      <dgm:t>
        <a:bodyPr/>
        <a:lstStyle/>
        <a:p>
          <a:endParaRPr lang="en-US"/>
        </a:p>
      </dgm:t>
    </dgm:pt>
    <dgm:pt modelId="{2058F22C-38E1-1B48-B638-4BF7908D4337}" type="sibTrans" cxnId="{9315592A-3DBF-904F-9DA5-8A88DCCC5AFB}">
      <dgm:prSet/>
      <dgm:spPr/>
      <dgm:t>
        <a:bodyPr/>
        <a:lstStyle/>
        <a:p>
          <a:endParaRPr lang="en-US"/>
        </a:p>
      </dgm:t>
    </dgm:pt>
    <dgm:pt modelId="{CC3A4FC8-1BA9-9048-BB1E-D88C367138D1}" type="pres">
      <dgm:prSet presAssocID="{AC9615C9-C6F1-014D-A3A7-7A5DB4A377FE}" presName="Name0" presStyleCnt="0">
        <dgm:presLayoutVars>
          <dgm:dir/>
          <dgm:animLvl val="lvl"/>
          <dgm:resizeHandles val="exact"/>
        </dgm:presLayoutVars>
      </dgm:prSet>
      <dgm:spPr/>
    </dgm:pt>
    <dgm:pt modelId="{C127AABA-8910-AC41-9833-0CFA9A9DF82B}" type="pres">
      <dgm:prSet presAssocID="{F2A80D4E-DCDF-DD47-B0A0-103201ABFF8D}" presName="Name8" presStyleCnt="0"/>
      <dgm:spPr/>
    </dgm:pt>
    <dgm:pt modelId="{3B50DBC0-D324-CC48-814E-1224FFB23FF8}" type="pres">
      <dgm:prSet presAssocID="{F2A80D4E-DCDF-DD47-B0A0-103201ABFF8D}" presName="level" presStyleLbl="node1" presStyleIdx="0" presStyleCnt="3">
        <dgm:presLayoutVars>
          <dgm:chMax val="1"/>
          <dgm:bulletEnabled val="1"/>
        </dgm:presLayoutVars>
      </dgm:prSet>
      <dgm:spPr/>
    </dgm:pt>
    <dgm:pt modelId="{3FE82FCB-BBCE-5F47-A785-76048297C6FA}" type="pres">
      <dgm:prSet presAssocID="{F2A80D4E-DCDF-DD47-B0A0-103201ABFF8D}" presName="levelTx" presStyleLbl="revTx" presStyleIdx="0" presStyleCnt="0">
        <dgm:presLayoutVars>
          <dgm:chMax val="1"/>
          <dgm:bulletEnabled val="1"/>
        </dgm:presLayoutVars>
      </dgm:prSet>
      <dgm:spPr/>
    </dgm:pt>
    <dgm:pt modelId="{4930E1E6-F99E-4A40-AC26-A9A216241580}" type="pres">
      <dgm:prSet presAssocID="{7AF5E0A5-A3D5-5044-9AE9-85D2AACDE2EC}" presName="Name8" presStyleCnt="0"/>
      <dgm:spPr/>
    </dgm:pt>
    <dgm:pt modelId="{49FAE39A-B2CF-D944-B834-B2EF233A6F89}" type="pres">
      <dgm:prSet presAssocID="{7AF5E0A5-A3D5-5044-9AE9-85D2AACDE2EC}" presName="level" presStyleLbl="node1" presStyleIdx="1" presStyleCnt="3" custScaleY="63853" custLinFactNeighborY="0">
        <dgm:presLayoutVars>
          <dgm:chMax val="1"/>
          <dgm:bulletEnabled val="1"/>
        </dgm:presLayoutVars>
      </dgm:prSet>
      <dgm:spPr/>
    </dgm:pt>
    <dgm:pt modelId="{F72C514A-07FD-0547-BA87-CE0EC865697F}" type="pres">
      <dgm:prSet presAssocID="{7AF5E0A5-A3D5-5044-9AE9-85D2AACDE2EC}" presName="levelTx" presStyleLbl="revTx" presStyleIdx="0" presStyleCnt="0">
        <dgm:presLayoutVars>
          <dgm:chMax val="1"/>
          <dgm:bulletEnabled val="1"/>
        </dgm:presLayoutVars>
      </dgm:prSet>
      <dgm:spPr/>
    </dgm:pt>
    <dgm:pt modelId="{8E501972-DD45-2241-8C2D-ABBD79CD69F3}" type="pres">
      <dgm:prSet presAssocID="{B9FB34F6-F115-BA4C-A756-11366D60939C}" presName="Name8" presStyleCnt="0"/>
      <dgm:spPr/>
    </dgm:pt>
    <dgm:pt modelId="{A8C62C20-56D4-5948-84F0-B67C9C2CF512}" type="pres">
      <dgm:prSet presAssocID="{B9FB34F6-F115-BA4C-A756-11366D60939C}" presName="level" presStyleLbl="node1" presStyleIdx="2" presStyleCnt="3" custScaleY="100000" custLinFactNeighborX="-4354" custLinFactNeighborY="4316">
        <dgm:presLayoutVars>
          <dgm:chMax val="1"/>
          <dgm:bulletEnabled val="1"/>
        </dgm:presLayoutVars>
      </dgm:prSet>
      <dgm:spPr/>
    </dgm:pt>
    <dgm:pt modelId="{011EBD37-4648-414E-9EBF-6A4C6B6DAA1E}" type="pres">
      <dgm:prSet presAssocID="{B9FB34F6-F115-BA4C-A756-11366D60939C}" presName="levelTx" presStyleLbl="revTx" presStyleIdx="0" presStyleCnt="0">
        <dgm:presLayoutVars>
          <dgm:chMax val="1"/>
          <dgm:bulletEnabled val="1"/>
        </dgm:presLayoutVars>
      </dgm:prSet>
      <dgm:spPr/>
    </dgm:pt>
  </dgm:ptLst>
  <dgm:cxnLst>
    <dgm:cxn modelId="{4555C307-2D4A-4F4C-83C3-7CA9AA55C00F}" type="presOf" srcId="{7AF5E0A5-A3D5-5044-9AE9-85D2AACDE2EC}" destId="{49FAE39A-B2CF-D944-B834-B2EF233A6F89}" srcOrd="0" destOrd="0" presId="urn:microsoft.com/office/officeart/2005/8/layout/pyramid1"/>
    <dgm:cxn modelId="{853C4811-7E28-F24B-AB47-9D36430FBA4F}" type="presOf" srcId="{7AF5E0A5-A3D5-5044-9AE9-85D2AACDE2EC}" destId="{F72C514A-07FD-0547-BA87-CE0EC865697F}" srcOrd="1" destOrd="0" presId="urn:microsoft.com/office/officeart/2005/8/layout/pyramid1"/>
    <dgm:cxn modelId="{9315592A-3DBF-904F-9DA5-8A88DCCC5AFB}" srcId="{AC9615C9-C6F1-014D-A3A7-7A5DB4A377FE}" destId="{B9FB34F6-F115-BA4C-A756-11366D60939C}" srcOrd="2" destOrd="0" parTransId="{AEDBE2E2-9C0E-DD46-9BA3-5962025226F9}" sibTransId="{2058F22C-38E1-1B48-B638-4BF7908D4337}"/>
    <dgm:cxn modelId="{DDE9F53E-1E0F-464C-B536-C265B1792B69}" type="presOf" srcId="{F2A80D4E-DCDF-DD47-B0A0-103201ABFF8D}" destId="{3FE82FCB-BBCE-5F47-A785-76048297C6FA}" srcOrd="1" destOrd="0" presId="urn:microsoft.com/office/officeart/2005/8/layout/pyramid1"/>
    <dgm:cxn modelId="{00C23643-6080-B048-BD88-6572A476E643}" type="presOf" srcId="{B9FB34F6-F115-BA4C-A756-11366D60939C}" destId="{011EBD37-4648-414E-9EBF-6A4C6B6DAA1E}" srcOrd="1" destOrd="0" presId="urn:microsoft.com/office/officeart/2005/8/layout/pyramid1"/>
    <dgm:cxn modelId="{458EF269-EDD6-5343-B53A-617D7FAEFDE0}" type="presOf" srcId="{B9FB34F6-F115-BA4C-A756-11366D60939C}" destId="{A8C62C20-56D4-5948-84F0-B67C9C2CF512}" srcOrd="0" destOrd="0" presId="urn:microsoft.com/office/officeart/2005/8/layout/pyramid1"/>
    <dgm:cxn modelId="{816A494A-9BBE-F64D-9734-C37C40D4CBF6}" type="presOf" srcId="{F2A80D4E-DCDF-DD47-B0A0-103201ABFF8D}" destId="{3B50DBC0-D324-CC48-814E-1224FFB23FF8}" srcOrd="0" destOrd="0" presId="urn:microsoft.com/office/officeart/2005/8/layout/pyramid1"/>
    <dgm:cxn modelId="{34D98D55-F8AB-774C-B43B-231FBFEC5E76}" srcId="{AC9615C9-C6F1-014D-A3A7-7A5DB4A377FE}" destId="{7AF5E0A5-A3D5-5044-9AE9-85D2AACDE2EC}" srcOrd="1" destOrd="0" parTransId="{AB25051B-11ED-0545-8F30-6F13878D99BD}" sibTransId="{A0BD8C14-DE4E-A647-A64E-204A7E481B5F}"/>
    <dgm:cxn modelId="{5F0B9C5A-22D4-104D-A6D7-3D8E89847F26}" srcId="{AC9615C9-C6F1-014D-A3A7-7A5DB4A377FE}" destId="{F2A80D4E-DCDF-DD47-B0A0-103201ABFF8D}" srcOrd="0" destOrd="0" parTransId="{AAE9F486-967B-F741-A320-903B7BAD1BB6}" sibTransId="{F9FAAC82-4768-9541-B270-7F034CA5B77C}"/>
    <dgm:cxn modelId="{44F698F9-E503-604B-A196-DF88D5E2BF28}" type="presOf" srcId="{AC9615C9-C6F1-014D-A3A7-7A5DB4A377FE}" destId="{CC3A4FC8-1BA9-9048-BB1E-D88C367138D1}" srcOrd="0" destOrd="0" presId="urn:microsoft.com/office/officeart/2005/8/layout/pyramid1"/>
    <dgm:cxn modelId="{EB8463B3-B386-BC48-A54B-B903B15DB018}" type="presParOf" srcId="{CC3A4FC8-1BA9-9048-BB1E-D88C367138D1}" destId="{C127AABA-8910-AC41-9833-0CFA9A9DF82B}" srcOrd="0" destOrd="0" presId="urn:microsoft.com/office/officeart/2005/8/layout/pyramid1"/>
    <dgm:cxn modelId="{CB8E435B-19DF-A14E-AC37-C573B58AFD43}" type="presParOf" srcId="{C127AABA-8910-AC41-9833-0CFA9A9DF82B}" destId="{3B50DBC0-D324-CC48-814E-1224FFB23FF8}" srcOrd="0" destOrd="0" presId="urn:microsoft.com/office/officeart/2005/8/layout/pyramid1"/>
    <dgm:cxn modelId="{FA11CBD5-4B86-B147-BFF3-C2920C42A0A5}" type="presParOf" srcId="{C127AABA-8910-AC41-9833-0CFA9A9DF82B}" destId="{3FE82FCB-BBCE-5F47-A785-76048297C6FA}" srcOrd="1" destOrd="0" presId="urn:microsoft.com/office/officeart/2005/8/layout/pyramid1"/>
    <dgm:cxn modelId="{C2E90630-F778-7D46-A0B5-4033BBD9E8A8}" type="presParOf" srcId="{CC3A4FC8-1BA9-9048-BB1E-D88C367138D1}" destId="{4930E1E6-F99E-4A40-AC26-A9A216241580}" srcOrd="1" destOrd="0" presId="urn:microsoft.com/office/officeart/2005/8/layout/pyramid1"/>
    <dgm:cxn modelId="{85027B49-272D-B742-8A11-5B5B71635F50}" type="presParOf" srcId="{4930E1E6-F99E-4A40-AC26-A9A216241580}" destId="{49FAE39A-B2CF-D944-B834-B2EF233A6F89}" srcOrd="0" destOrd="0" presId="urn:microsoft.com/office/officeart/2005/8/layout/pyramid1"/>
    <dgm:cxn modelId="{BD3222B9-F189-7241-B9AF-F70402E42E03}" type="presParOf" srcId="{4930E1E6-F99E-4A40-AC26-A9A216241580}" destId="{F72C514A-07FD-0547-BA87-CE0EC865697F}" srcOrd="1" destOrd="0" presId="urn:microsoft.com/office/officeart/2005/8/layout/pyramid1"/>
    <dgm:cxn modelId="{FA780DE5-2392-F74F-B4E2-8D51A26D3CC4}" type="presParOf" srcId="{CC3A4FC8-1BA9-9048-BB1E-D88C367138D1}" destId="{8E501972-DD45-2241-8C2D-ABBD79CD69F3}" srcOrd="2" destOrd="0" presId="urn:microsoft.com/office/officeart/2005/8/layout/pyramid1"/>
    <dgm:cxn modelId="{D9F22FF3-9F74-874F-9F89-0A94BDD0E4FB}" type="presParOf" srcId="{8E501972-DD45-2241-8C2D-ABBD79CD69F3}" destId="{A8C62C20-56D4-5948-84F0-B67C9C2CF512}" srcOrd="0" destOrd="0" presId="urn:microsoft.com/office/officeart/2005/8/layout/pyramid1"/>
    <dgm:cxn modelId="{377BFB92-7619-1241-A2D7-AA9E4D2B0A6A}" type="presParOf" srcId="{8E501972-DD45-2241-8C2D-ABBD79CD69F3}" destId="{011EBD37-4648-414E-9EBF-6A4C6B6DAA1E}"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0DBC0-D324-CC48-814E-1224FFB23FF8}">
      <dsp:nvSpPr>
        <dsp:cNvPr id="0" name=""/>
        <dsp:cNvSpPr/>
      </dsp:nvSpPr>
      <dsp:spPr>
        <a:xfrm>
          <a:off x="2148905" y="0"/>
          <a:ext cx="2622968" cy="2035175"/>
        </a:xfrm>
        <a:prstGeom prst="trapezoid">
          <a:avLst>
            <a:gd name="adj" fmla="val 64441"/>
          </a:avLst>
        </a:prstGeom>
        <a:solidFill>
          <a:schemeClr val="accent3"/>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1</a:t>
          </a:r>
          <a:br>
            <a:rPr lang="en-US" sz="2800" b="1" kern="1200">
              <a:solidFill>
                <a:schemeClr val="bg1"/>
              </a:solidFill>
            </a:rPr>
          </a:br>
          <a:endParaRPr lang="en-US" sz="1400" b="1" kern="1200">
            <a:solidFill>
              <a:schemeClr val="bg1"/>
            </a:solidFill>
          </a:endParaRPr>
        </a:p>
      </dsp:txBody>
      <dsp:txXfrm>
        <a:off x="2148905" y="0"/>
        <a:ext cx="2622968" cy="2035175"/>
      </dsp:txXfrm>
    </dsp:sp>
    <dsp:sp modelId="{49FAE39A-B2CF-D944-B834-B2EF233A6F89}">
      <dsp:nvSpPr>
        <dsp:cNvPr id="0" name=""/>
        <dsp:cNvSpPr/>
      </dsp:nvSpPr>
      <dsp:spPr>
        <a:xfrm>
          <a:off x="1311484" y="2035175"/>
          <a:ext cx="4297811" cy="1299520"/>
        </a:xfrm>
        <a:prstGeom prst="trapezoid">
          <a:avLst>
            <a:gd name="adj" fmla="val 64441"/>
          </a:avLst>
        </a:prstGeom>
        <a:solidFill>
          <a:schemeClr val="accent2"/>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100000"/>
            </a:lnSpc>
            <a:spcBef>
              <a:spcPct val="0"/>
            </a:spcBef>
            <a:spcAft>
              <a:spcPct val="35000"/>
            </a:spcAft>
            <a:buNone/>
          </a:pPr>
          <a:r>
            <a:rPr lang="en-US" sz="2800" b="1" kern="1200">
              <a:solidFill>
                <a:schemeClr val="bg1"/>
              </a:solidFill>
            </a:rPr>
            <a:t>Series 2</a:t>
          </a:r>
        </a:p>
        <a:p>
          <a:pPr marL="0" lvl="0" indent="0" algn="ctr" defTabSz="1244600">
            <a:lnSpc>
              <a:spcPct val="100000"/>
            </a:lnSpc>
            <a:spcBef>
              <a:spcPct val="0"/>
            </a:spcBef>
            <a:spcAft>
              <a:spcPct val="35000"/>
            </a:spcAft>
            <a:buNone/>
          </a:pPr>
          <a:endParaRPr lang="en-US" sz="1400" kern="1200">
            <a:solidFill>
              <a:schemeClr val="bg1"/>
            </a:solidFill>
          </a:endParaRPr>
        </a:p>
      </dsp:txBody>
      <dsp:txXfrm>
        <a:off x="2063601" y="2035175"/>
        <a:ext cx="2793577" cy="1299520"/>
      </dsp:txXfrm>
    </dsp:sp>
    <dsp:sp modelId="{A8C62C20-56D4-5948-84F0-B67C9C2CF512}">
      <dsp:nvSpPr>
        <dsp:cNvPr id="0" name=""/>
        <dsp:cNvSpPr/>
      </dsp:nvSpPr>
      <dsp:spPr>
        <a:xfrm>
          <a:off x="0" y="3334695"/>
          <a:ext cx="6920780" cy="2035175"/>
        </a:xfrm>
        <a:prstGeom prst="trapezoid">
          <a:avLst>
            <a:gd name="adj" fmla="val 64441"/>
          </a:avLst>
        </a:prstGeom>
        <a:solidFill>
          <a:schemeClr val="accent1"/>
        </a:solidFill>
        <a:ln w="635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1244600">
            <a:lnSpc>
              <a:spcPct val="90000"/>
            </a:lnSpc>
            <a:spcBef>
              <a:spcPct val="0"/>
            </a:spcBef>
            <a:spcAft>
              <a:spcPct val="35000"/>
            </a:spcAft>
            <a:buNone/>
          </a:pPr>
          <a:r>
            <a:rPr lang="en-US" sz="2800" b="1" kern="1200">
              <a:solidFill>
                <a:schemeClr val="bg1"/>
              </a:solidFill>
            </a:rPr>
            <a:t>Series 3</a:t>
          </a:r>
        </a:p>
        <a:p>
          <a:pPr marL="0" lvl="0" indent="0" algn="ctr" defTabSz="1244600">
            <a:lnSpc>
              <a:spcPct val="90000"/>
            </a:lnSpc>
            <a:spcBef>
              <a:spcPct val="0"/>
            </a:spcBef>
            <a:spcAft>
              <a:spcPct val="35000"/>
            </a:spcAft>
            <a:buNone/>
          </a:pPr>
          <a:endParaRPr lang="en-US" sz="1400" kern="1200">
            <a:solidFill>
              <a:schemeClr val="bg1"/>
            </a:solidFill>
          </a:endParaRPr>
        </a:p>
      </dsp:txBody>
      <dsp:txXfrm>
        <a:off x="1211136" y="3334695"/>
        <a:ext cx="4498507" cy="203517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t>11/23/2025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15A-2A27-7442-AB11-75F1A48A6AED}" type="datetimeFigureOut">
              <a:rPr lang="en-US" smtClean="0"/>
              <a:t>11/23/2025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02578"/>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6"/>
          <p:cNvSpPr>
            <a:spLocks noChangeArrowheads="1"/>
          </p:cNvSpPr>
          <p:nvPr userDrawn="1"/>
        </p:nvSpPr>
        <p:spPr bwMode="auto">
          <a:xfrm>
            <a:off x="0" y="0"/>
            <a:ext cx="329184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5" name="Rectangle 4"/>
          <p:cNvSpPr/>
          <p:nvPr userDrawn="1"/>
        </p:nvSpPr>
        <p:spPr>
          <a:xfrm>
            <a:off x="0" y="5257800"/>
            <a:ext cx="329184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22093853" y="0"/>
            <a:ext cx="9341680" cy="5256959"/>
          </a:xfrm>
          <a:prstGeom prst="rect">
            <a:avLst/>
          </a:prstGeom>
        </p:spPr>
      </p:pic>
      <p:sp>
        <p:nvSpPr>
          <p:cNvPr id="9" name="Rectangle 36"/>
          <p:cNvSpPr>
            <a:spLocks noChangeArrowheads="1"/>
          </p:cNvSpPr>
          <p:nvPr userDrawn="1"/>
        </p:nvSpPr>
        <p:spPr bwMode="auto">
          <a:xfrm>
            <a:off x="0" y="41382462"/>
            <a:ext cx="329184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42127545"/>
            <a:ext cx="13595412" cy="1008282"/>
          </a:xfrm>
          <a:prstGeom prst="rect">
            <a:avLst/>
          </a:prstGeom>
        </p:spPr>
      </p:pic>
      <p:cxnSp>
        <p:nvCxnSpPr>
          <p:cNvPr id="11" name="Straight Connector 10"/>
          <p:cNvCxnSpPr/>
          <p:nvPr userDrawn="1"/>
        </p:nvCxnSpPr>
        <p:spPr>
          <a:xfrm>
            <a:off x="21824850" y="418102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QuickStyle" Target="../diagrams/quickStyle1.xml"/><Relationship Id="rId18" Type="http://schemas.openxmlformats.org/officeDocument/2006/relationships/image" Target="../media/image10.png"/><Relationship Id="rId26" Type="http://schemas.openxmlformats.org/officeDocument/2006/relationships/image" Target="../media/image18.png"/><Relationship Id="rId39" Type="http://schemas.openxmlformats.org/officeDocument/2006/relationships/image" Target="../media/image31.png"/><Relationship Id="rId21" Type="http://schemas.openxmlformats.org/officeDocument/2006/relationships/image" Target="../media/image13.png"/><Relationship Id="rId34" Type="http://schemas.openxmlformats.org/officeDocument/2006/relationships/image" Target="../media/image26.png"/><Relationship Id="rId42" Type="http://schemas.openxmlformats.org/officeDocument/2006/relationships/image" Target="../media/image34.png"/><Relationship Id="rId7" Type="http://schemas.openxmlformats.org/officeDocument/2006/relationships/chart" Target="../charts/chart3.xml"/><Relationship Id="rId2" Type="http://schemas.openxmlformats.org/officeDocument/2006/relationships/image" Target="../media/image3.png"/><Relationship Id="rId16" Type="http://schemas.openxmlformats.org/officeDocument/2006/relationships/image" Target="../media/image8.png"/><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Data" Target="../diagrams/data1.xml"/><Relationship Id="rId24" Type="http://schemas.openxmlformats.org/officeDocument/2006/relationships/image" Target="../media/image16.png"/><Relationship Id="rId32" Type="http://schemas.openxmlformats.org/officeDocument/2006/relationships/image" Target="../media/image24.png"/><Relationship Id="rId37" Type="http://schemas.openxmlformats.org/officeDocument/2006/relationships/image" Target="../media/image29.png"/><Relationship Id="rId40" Type="http://schemas.openxmlformats.org/officeDocument/2006/relationships/image" Target="../media/image32.png"/><Relationship Id="rId45" Type="http://schemas.openxmlformats.org/officeDocument/2006/relationships/image" Target="../media/image37.png"/><Relationship Id="rId5" Type="http://schemas.openxmlformats.org/officeDocument/2006/relationships/chart" Target="../charts/chart2.xml"/><Relationship Id="rId15" Type="http://schemas.microsoft.com/office/2007/relationships/diagramDrawing" Target="../diagrams/drawing1.xml"/><Relationship Id="rId23" Type="http://schemas.openxmlformats.org/officeDocument/2006/relationships/image" Target="../media/image15.png"/><Relationship Id="rId28" Type="http://schemas.openxmlformats.org/officeDocument/2006/relationships/image" Target="../media/image20.png"/><Relationship Id="rId36" Type="http://schemas.openxmlformats.org/officeDocument/2006/relationships/image" Target="../media/image28.png"/><Relationship Id="rId10" Type="http://schemas.openxmlformats.org/officeDocument/2006/relationships/image" Target="../media/image7.png"/><Relationship Id="rId19" Type="http://schemas.openxmlformats.org/officeDocument/2006/relationships/image" Target="../media/image11.png"/><Relationship Id="rId31" Type="http://schemas.openxmlformats.org/officeDocument/2006/relationships/image" Target="../media/image23.png"/><Relationship Id="rId44"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chart" Target="../charts/chart4.xml"/><Relationship Id="rId14" Type="http://schemas.openxmlformats.org/officeDocument/2006/relationships/diagramColors" Target="../diagrams/colors1.xml"/><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 Id="rId35" Type="http://schemas.openxmlformats.org/officeDocument/2006/relationships/image" Target="../media/image27.png"/><Relationship Id="rId43" Type="http://schemas.openxmlformats.org/officeDocument/2006/relationships/image" Target="../media/image35.png"/><Relationship Id="rId8" Type="http://schemas.openxmlformats.org/officeDocument/2006/relationships/image" Target="../media/image6.png"/><Relationship Id="rId3" Type="http://schemas.openxmlformats.org/officeDocument/2006/relationships/chart" Target="../charts/chart1.xml"/><Relationship Id="rId12" Type="http://schemas.openxmlformats.org/officeDocument/2006/relationships/diagramLayout" Target="../diagrams/layout1.xml"/><Relationship Id="rId17" Type="http://schemas.openxmlformats.org/officeDocument/2006/relationships/image" Target="../media/image9.png"/><Relationship Id="rId25"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image" Target="../media/image30.png"/><Relationship Id="rId46" Type="http://schemas.openxmlformats.org/officeDocument/2006/relationships/image" Target="../media/image38.png"/><Relationship Id="rId20" Type="http://schemas.openxmlformats.org/officeDocument/2006/relationships/image" Target="../media/image12.png"/><Relationship Id="rId4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D0A6-7431-0E6E-D944-0B8F351AF444}"/>
            </a:ext>
          </a:extLst>
        </p:cNvPr>
        <p:cNvGrpSpPr/>
        <p:nvPr/>
      </p:nvGrpSpPr>
      <p:grpSpPr>
        <a:xfrm>
          <a:off x="0" y="0"/>
          <a:ext cx="0" cy="0"/>
          <a:chOff x="0" y="0"/>
          <a:chExt cx="0" cy="0"/>
        </a:xfrm>
      </p:grpSpPr>
      <p:sp>
        <p:nvSpPr>
          <p:cNvPr id="162"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303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7700">
                <a:solidFill>
                  <a:srgbClr val="FFFFFF"/>
                </a:solidFill>
                <a:latin typeface="+mn-lt"/>
                <a:ea typeface="Arial" charset="0"/>
              </a:rPr>
              <a:t>ACADEMIC RESEARCH POSTER TEMPLATE</a:t>
            </a:r>
          </a:p>
          <a:p>
            <a:pPr>
              <a:spcBef>
                <a:spcPts val="600"/>
              </a:spcBef>
              <a:spcAft>
                <a:spcPts val="1800"/>
              </a:spcAft>
              <a:defRPr/>
            </a:pPr>
            <a:r>
              <a:rPr lang="en-US" altLang="en-US" sz="4400">
                <a:solidFill>
                  <a:srgbClr val="FFFFFF"/>
                </a:solidFill>
                <a:latin typeface="+mn-lt"/>
                <a:ea typeface="Arial" charset="0"/>
              </a:rPr>
              <a:t>Subtitle for Academic Research Poster (36x48 inches)</a:t>
            </a:r>
          </a:p>
          <a:p>
            <a:pPr>
              <a:spcBef>
                <a:spcPts val="1800"/>
              </a:spcBef>
              <a:defRPr/>
            </a:pPr>
            <a:r>
              <a:rPr lang="en-US" altLang="en-US" sz="3200">
                <a:solidFill>
                  <a:srgbClr val="FFFFFF"/>
                </a:solidFill>
                <a:latin typeface="+mn-lt"/>
                <a:ea typeface="Arial" charset="0"/>
              </a:rPr>
              <a:t>Your names and the names of the people who contributed to this presentation</a:t>
            </a:r>
          </a:p>
        </p:txBody>
      </p:sp>
      <p:sp>
        <p:nvSpPr>
          <p:cNvPr id="11"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1812993" y="6666852"/>
            <a:ext cx="9231406" cy="4833246"/>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rPr>
              <a:t>Introduction</a:t>
            </a:r>
          </a:p>
          <a:p>
            <a:pPr>
              <a:lnSpc>
                <a:spcPts val="5400"/>
              </a:lnSpc>
            </a:pPr>
            <a:r>
              <a:rPr lang="en-US" altLang="en-US" sz="3600">
                <a:latin typeface="Arial" charset="0"/>
                <a:ea typeface="Arial" charset="0"/>
              </a:rPr>
              <a:t>Mauris </a:t>
            </a:r>
            <a:r>
              <a:rPr lang="en-US" altLang="en-US" sz="3600" err="1">
                <a:latin typeface="Arial" charset="0"/>
                <a:ea typeface="Arial" charset="0"/>
              </a:rPr>
              <a:t>orci</a:t>
            </a:r>
            <a:r>
              <a:rPr lang="en-US" altLang="en-US" sz="3600">
                <a:latin typeface="Arial" charset="0"/>
                <a:ea typeface="Arial" charset="0"/>
              </a:rPr>
              <a:t> mi, </a:t>
            </a:r>
            <a:r>
              <a:rPr lang="en-US" altLang="en-US" sz="3600" err="1">
                <a:latin typeface="Arial" charset="0"/>
                <a:ea typeface="Arial" charset="0"/>
              </a:rPr>
              <a:t>varius</a:t>
            </a:r>
            <a:r>
              <a:rPr lang="en-US" altLang="en-US" sz="3600">
                <a:latin typeface="Arial" charset="0"/>
                <a:ea typeface="Arial" charset="0"/>
              </a:rPr>
              <a:t> id diam id, </a:t>
            </a:r>
            <a:r>
              <a:rPr lang="en-US" altLang="en-US" sz="3600" err="1">
                <a:latin typeface="Arial" charset="0"/>
                <a:ea typeface="Arial" charset="0"/>
              </a:rPr>
              <a:t>egestas</a:t>
            </a:r>
            <a:r>
              <a:rPr lang="en-US" altLang="en-US" sz="3600">
                <a:latin typeface="Arial" charset="0"/>
                <a:ea typeface="Arial" charset="0"/>
              </a:rPr>
              <a:t> auctor </a:t>
            </a:r>
            <a:r>
              <a:rPr lang="en-US" altLang="en-US" sz="3600" err="1">
                <a:latin typeface="Arial" charset="0"/>
                <a:ea typeface="Arial" charset="0"/>
              </a:rPr>
              <a:t>enim</a:t>
            </a:r>
            <a:r>
              <a:rPr lang="en-US" altLang="en-US" sz="3600">
                <a:latin typeface="Arial" charset="0"/>
                <a:ea typeface="Arial" charset="0"/>
              </a:rPr>
              <a:t>. </a:t>
            </a:r>
            <a:r>
              <a:rPr lang="en-US" altLang="en-US" sz="3600" err="1">
                <a:latin typeface="Arial" charset="0"/>
                <a:ea typeface="Arial" charset="0"/>
              </a:rPr>
              <a:t>Praesent</a:t>
            </a:r>
            <a:r>
              <a:rPr lang="en-US" altLang="en-US" sz="3600">
                <a:latin typeface="Arial" charset="0"/>
                <a:ea typeface="Arial" charset="0"/>
              </a:rPr>
              <a:t> </a:t>
            </a:r>
            <a:r>
              <a:rPr lang="en-US" altLang="en-US" sz="3600" err="1">
                <a:latin typeface="Arial" charset="0"/>
                <a:ea typeface="Arial" charset="0"/>
              </a:rPr>
              <a:t>ut</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 </a:t>
            </a:r>
            <a:r>
              <a:rPr lang="en-US" altLang="en-US" sz="3600" err="1">
                <a:latin typeface="Arial" charset="0"/>
                <a:ea typeface="Arial" charset="0"/>
              </a:rPr>
              <a:t>nibh</a:t>
            </a:r>
            <a:r>
              <a:rPr lang="en-US" altLang="en-US" sz="3600">
                <a:latin typeface="Arial" charset="0"/>
                <a:ea typeface="Arial" charset="0"/>
              </a:rPr>
              <a:t>. Duis in et </a:t>
            </a:r>
            <a:r>
              <a:rPr lang="en-US" altLang="en-US" sz="3600" err="1">
                <a:latin typeface="Arial" charset="0"/>
                <a:ea typeface="Arial" charset="0"/>
              </a:rPr>
              <a:t>purus</a:t>
            </a:r>
            <a:r>
              <a:rPr lang="en-US" altLang="en-US" sz="3600">
                <a:latin typeface="Arial" charset="0"/>
                <a:ea typeface="Arial" charset="0"/>
              </a:rPr>
              <a:t> </a:t>
            </a:r>
            <a:r>
              <a:rPr lang="en-US" altLang="en-US" sz="3600" err="1">
                <a:latin typeface="Arial" charset="0"/>
                <a:ea typeface="Arial" charset="0"/>
              </a:rPr>
              <a:t>neque</a:t>
            </a:r>
            <a:r>
              <a:rPr lang="en-US" altLang="en-US" sz="3600">
                <a:latin typeface="Arial" charset="0"/>
                <a:ea typeface="Arial" charset="0"/>
              </a:rPr>
              <a:t>, </a:t>
            </a:r>
            <a:r>
              <a:rPr lang="en-US" altLang="en-US" sz="3600" err="1">
                <a:latin typeface="Arial" charset="0"/>
                <a:ea typeface="Arial" charset="0"/>
              </a:rPr>
              <a:t>facilisis</a:t>
            </a:r>
            <a:r>
              <a:rPr lang="en-US" altLang="en-US" sz="3600">
                <a:latin typeface="Arial" charset="0"/>
                <a:ea typeface="Arial" charset="0"/>
              </a:rPr>
              <a:t> cursus </a:t>
            </a:r>
            <a:r>
              <a:rPr lang="en-US" altLang="en-US" sz="3600" err="1">
                <a:latin typeface="Arial" charset="0"/>
                <a:ea typeface="Arial" charset="0"/>
              </a:rPr>
              <a:t>unus</a:t>
            </a:r>
            <a:r>
              <a:rPr lang="en-US" altLang="en-US" sz="3600">
                <a:latin typeface="Arial" charset="0"/>
                <a:ea typeface="Arial" charset="0"/>
              </a:rPr>
              <a:t> di </a:t>
            </a:r>
            <a:r>
              <a:rPr lang="en-US" altLang="en-US" sz="3600" err="1">
                <a:latin typeface="Arial" charset="0"/>
                <a:ea typeface="Arial" charset="0"/>
              </a:rPr>
              <a:t>ultrices</a:t>
            </a:r>
            <a:r>
              <a:rPr lang="en-US" altLang="en-US" sz="3600">
                <a:latin typeface="Arial" charset="0"/>
                <a:ea typeface="Arial" charset="0"/>
              </a:rPr>
              <a:t> vel, </a:t>
            </a:r>
            <a:r>
              <a:rPr lang="en-US" altLang="en-US" sz="3600" err="1">
                <a:latin typeface="Arial" charset="0"/>
                <a:ea typeface="Arial" charset="0"/>
              </a:rPr>
              <a:t>ullamcorper</a:t>
            </a:r>
            <a:r>
              <a:rPr lang="en-US" altLang="en-US" sz="3600">
                <a:latin typeface="Arial" charset="0"/>
                <a:ea typeface="Arial" charset="0"/>
              </a:rPr>
              <a:t> ac et </a:t>
            </a:r>
            <a:r>
              <a:rPr lang="en-US" altLang="en-US" sz="3600" err="1">
                <a:latin typeface="Arial" charset="0"/>
                <a:ea typeface="Arial" charset="0"/>
              </a:rPr>
              <a:t>augue</a:t>
            </a:r>
            <a:r>
              <a:rPr lang="en-US" altLang="en-US" sz="3600">
                <a:latin typeface="Arial" charset="0"/>
                <a:ea typeface="Arial" charset="0"/>
              </a:rPr>
              <a:t>. Donec semper lorem vitae </a:t>
            </a:r>
            <a:r>
              <a:rPr lang="en-US" altLang="en-US" sz="3600" err="1">
                <a:latin typeface="Arial" charset="0"/>
                <a:ea typeface="Arial" charset="0"/>
              </a:rPr>
              <a:t>urna</a:t>
            </a:r>
            <a:r>
              <a:rPr lang="en-US" altLang="en-US" sz="3600">
                <a:latin typeface="Arial" charset="0"/>
                <a:ea typeface="Arial" charset="0"/>
              </a:rPr>
              <a:t> pulvinar, et in </a:t>
            </a:r>
            <a:r>
              <a:rPr lang="en-US" altLang="en-US" sz="3600" err="1">
                <a:latin typeface="Arial" charset="0"/>
                <a:ea typeface="Arial" charset="0"/>
              </a:rPr>
              <a:t>congue</a:t>
            </a:r>
            <a:r>
              <a:rPr lang="en-US" altLang="en-US" sz="3600">
                <a:latin typeface="Arial" charset="0"/>
                <a:ea typeface="Arial" charset="0"/>
              </a:rPr>
              <a:t> </a:t>
            </a:r>
            <a:r>
              <a:rPr lang="en-US" altLang="en-US" sz="3600" err="1">
                <a:latin typeface="Arial" charset="0"/>
                <a:ea typeface="Arial" charset="0"/>
              </a:rPr>
              <a:t>massa</a:t>
            </a:r>
            <a:r>
              <a:rPr lang="en-US" altLang="en-US" sz="3600">
                <a:latin typeface="Arial" charset="0"/>
                <a:ea typeface="Arial" charset="0"/>
              </a:rPr>
              <a:t>.</a:t>
            </a:r>
          </a:p>
        </p:txBody>
      </p:sp>
      <p:cxnSp>
        <p:nvCxnSpPr>
          <p:cNvPr id="12"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1267272" y="1197696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22614E0C-32D9-939E-57AA-2394A3722CEA}"/>
              </a:ext>
            </a:extLst>
          </p:cNvPr>
          <p:cNvSpPr txBox="1"/>
          <p:nvPr/>
        </p:nvSpPr>
        <p:spPr>
          <a:xfrm>
            <a:off x="1472452" y="12679412"/>
            <a:ext cx="8589555" cy="10093404"/>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Methods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a:t>
            </a:r>
          </a:p>
          <a:p>
            <a:pPr>
              <a:lnSpc>
                <a:spcPts val="4600"/>
              </a:lnSpc>
              <a:spcBef>
                <a:spcPts val="1000"/>
              </a:spcBef>
              <a:spcAft>
                <a:spcPts val="1000"/>
              </a:spcAft>
              <a:defRPr/>
            </a:pPr>
            <a:r>
              <a:rPr lang="en-US" sz="2800" b="1">
                <a:solidFill>
                  <a:schemeClr val="tx2"/>
                </a:solidFill>
                <a:latin typeface="Arial" charset="0"/>
                <a:ea typeface="Arial" charset="0"/>
                <a:cs typeface="Arial" charset="0"/>
              </a:rPr>
              <a:t>MAURIS ORCI VARIUS ID DIAM</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a:p>
            <a:pPr>
              <a:lnSpc>
                <a:spcPts val="4600"/>
              </a:lnSpc>
              <a:spcBef>
                <a:spcPts val="1000"/>
              </a:spcBef>
              <a:spcAft>
                <a:spcPts val="1000"/>
              </a:spcAft>
              <a:buClr>
                <a:schemeClr val="tx2"/>
              </a:buClr>
              <a:buSzPct val="125000"/>
              <a:defRPr/>
            </a:pPr>
            <a:r>
              <a:rPr lang="en-US" sz="2800" b="1">
                <a:solidFill>
                  <a:schemeClr val="tx2"/>
                </a:solidFill>
                <a:latin typeface="Arial" charset="0"/>
                <a:ea typeface="Arial" charset="0"/>
                <a:cs typeface="Arial" charset="0"/>
              </a:rPr>
              <a:t>EUISMOD JUSTO VITAE PURUS</a:t>
            </a:r>
            <a:endParaRPr lang="en-US" sz="2800">
              <a:latin typeface="Arial" charset="0"/>
              <a:ea typeface="Arial" charset="0"/>
              <a:cs typeface="Arial" charset="0"/>
            </a:endParaRPr>
          </a:p>
          <a:p>
            <a:pPr marL="802852" lvl="1" indent="-401426">
              <a:lnSpc>
                <a:spcPts val="4600"/>
              </a:lnSpc>
              <a:spcAft>
                <a:spcPts val="1000"/>
              </a:spcAft>
              <a:buClr>
                <a:schemeClr val="tx2"/>
              </a:buClr>
              <a:buSzPct val="125000"/>
              <a:buFont typeface="Arial" charset="0"/>
              <a:buChar char="•"/>
              <a:defRPr/>
            </a:pPr>
            <a:r>
              <a:rPr lang="en-US" sz="2800">
                <a:latin typeface="Arial" charset="0"/>
                <a:ea typeface="Arial" charset="0"/>
                <a:cs typeface="Arial" charset="0"/>
              </a:rPr>
              <a:t>Proin semper ipsum don semper </a:t>
            </a:r>
            <a:r>
              <a:rPr lang="en-US" sz="2800" err="1">
                <a:latin typeface="Arial" charset="0"/>
                <a:ea typeface="Arial" charset="0"/>
                <a:cs typeface="Arial" charset="0"/>
              </a:rPr>
              <a:t>placerat</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 </a:t>
            </a:r>
            <a:r>
              <a:rPr lang="en-US" sz="2800" err="1">
                <a:latin typeface="Arial" charset="0"/>
                <a:ea typeface="Arial" charset="0"/>
                <a:cs typeface="Arial" charset="0"/>
              </a:rPr>
              <a:t>consectetur</a:t>
            </a:r>
            <a:r>
              <a:rPr lang="en-US" sz="2800">
                <a:latin typeface="Arial" charset="0"/>
                <a:ea typeface="Arial" charset="0"/>
                <a:cs typeface="Arial" charset="0"/>
              </a:rPr>
              <a:t>.</a:t>
            </a:r>
          </a:p>
          <a:p>
            <a:pPr marL="802852" lvl="1" indent="-401426">
              <a:lnSpc>
                <a:spcPts val="4600"/>
              </a:lnSpc>
              <a:spcAft>
                <a:spcPts val="1000"/>
              </a:spcAft>
              <a:buClr>
                <a:schemeClr val="tx2"/>
              </a:buClr>
              <a:buSzPct val="125000"/>
              <a:buFont typeface="Arial" charset="0"/>
              <a:buChar char="•"/>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a:t>
            </a:r>
            <a:br>
              <a:rPr lang="en-US" sz="2800">
                <a:latin typeface="Arial" charset="0"/>
                <a:ea typeface="Arial" charset="0"/>
                <a:cs typeface="Arial" charset="0"/>
              </a:rPr>
            </a:br>
            <a:r>
              <a:rPr lang="en-US" sz="2800" err="1">
                <a:latin typeface="Arial" charset="0"/>
                <a:ea typeface="Arial" charset="0"/>
                <a:cs typeface="Arial" charset="0"/>
              </a:rPr>
              <a:t>ut</a:t>
            </a:r>
            <a:r>
              <a:rPr lang="en-US" sz="2800">
                <a:latin typeface="Arial" charset="0"/>
                <a:ea typeface="Arial" charset="0"/>
                <a:cs typeface="Arial" charset="0"/>
              </a:rPr>
              <a:t> in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a:t>
            </a:r>
          </a:p>
        </p:txBody>
      </p:sp>
      <p:sp>
        <p:nvSpPr>
          <p:cNvPr id="2" name="Picture Placeholder 1" descr="Image alt tag goes here">
            <a:extLst>
              <a:ext uri="{FF2B5EF4-FFF2-40B4-BE49-F238E27FC236}">
                <a16:creationId xmlns:a16="http://schemas.microsoft.com/office/drawing/2014/main" id="{6A12EF3F-F8B3-1071-4F95-82F952FE9378}"/>
              </a:ext>
            </a:extLst>
          </p:cNvPr>
          <p:cNvSpPr>
            <a:spLocks noGrp="1"/>
          </p:cNvSpPr>
          <p:nvPr>
            <p:ph type="pic" sz="quarter" idx="4294967295"/>
          </p:nvPr>
        </p:nvSpPr>
        <p:spPr>
          <a:xfrm>
            <a:off x="1302871" y="23397882"/>
            <a:ext cx="8938409" cy="6807200"/>
          </a:xfrm>
          <a:prstGeom prst="rect">
            <a:avLst/>
          </a:prstGeom>
        </p:spPr>
        <p:txBody>
          <a:bodyPr/>
          <a:lstStyle/>
          <a:p>
            <a:endParaRPr lang="en-US"/>
          </a:p>
        </p:txBody>
      </p:sp>
      <p:sp>
        <p:nvSpPr>
          <p:cNvPr id="14" name="Picture Placeholder 1 Caption">
            <a:extLst>
              <a:ext uri="{FF2B5EF4-FFF2-40B4-BE49-F238E27FC236}">
                <a16:creationId xmlns:a16="http://schemas.microsoft.com/office/drawing/2014/main" id="{6E11502C-46C3-EFE3-8ECD-1F6FC8D034A1}"/>
              </a:ext>
            </a:extLst>
          </p:cNvPr>
          <p:cNvSpPr txBox="1"/>
          <p:nvPr/>
        </p:nvSpPr>
        <p:spPr>
          <a:xfrm>
            <a:off x="1215290" y="30442522"/>
            <a:ext cx="8251439"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a:t>
            </a:r>
            <a:r>
              <a:rPr lang="en-US" sz="2400" i="1" err="1">
                <a:latin typeface="Arial" charset="0"/>
                <a:ea typeface="Arial" charset="0"/>
                <a:cs typeface="Arial" charset="0"/>
              </a:rPr>
              <a:t>orci</a:t>
            </a:r>
            <a:r>
              <a:rPr lang="en-US" sz="2400" i="1">
                <a:latin typeface="Arial" charset="0"/>
                <a:ea typeface="Arial" charset="0"/>
                <a:cs typeface="Arial" charset="0"/>
              </a:rPr>
              <a:t> mi, </a:t>
            </a:r>
            <a:r>
              <a:rPr lang="en-US" sz="2400" i="1" err="1">
                <a:latin typeface="Arial" charset="0"/>
                <a:ea typeface="Arial" charset="0"/>
                <a:cs typeface="Arial" charset="0"/>
              </a:rPr>
              <a:t>varius</a:t>
            </a:r>
            <a:r>
              <a:rPr lang="en-US" sz="2400" i="1">
                <a:latin typeface="Arial" charset="0"/>
                <a:ea typeface="Arial" charset="0"/>
                <a:cs typeface="Arial" charset="0"/>
              </a:rPr>
              <a:t> id diam id, </a:t>
            </a:r>
            <a:r>
              <a:rPr lang="en-US" sz="2400" i="1" err="1">
                <a:latin typeface="Arial" charset="0"/>
                <a:ea typeface="Arial" charset="0"/>
                <a:cs typeface="Arial" charset="0"/>
              </a:rPr>
              <a:t>egestas</a:t>
            </a:r>
            <a:r>
              <a:rPr lang="en-US" sz="2400" i="1">
                <a:latin typeface="Arial" charset="0"/>
                <a:ea typeface="Arial" charset="0"/>
                <a:cs typeface="Arial" charset="0"/>
              </a:rPr>
              <a:t> auctor </a:t>
            </a:r>
            <a:r>
              <a:rPr lang="en-US" sz="2400" i="1" err="1">
                <a:latin typeface="Arial" charset="0"/>
                <a:ea typeface="Arial" charset="0"/>
                <a:cs typeface="Arial" charset="0"/>
              </a:rPr>
              <a:t>enim</a:t>
            </a:r>
            <a:r>
              <a:rPr lang="en-US" sz="2400" i="1">
                <a:latin typeface="Arial" charset="0"/>
                <a:ea typeface="Arial" charset="0"/>
                <a:cs typeface="Arial" charset="0"/>
              </a:rPr>
              <a:t>. </a:t>
            </a:r>
          </a:p>
        </p:txBody>
      </p:sp>
      <p:cxnSp>
        <p:nvCxnSpPr>
          <p:cNvPr id="159"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165672" y="3161863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 name="Picture Placeholder 2" descr="Image alt tag goes here">
            <a:extLst>
              <a:ext uri="{FF2B5EF4-FFF2-40B4-BE49-F238E27FC236}">
                <a16:creationId xmlns:a16="http://schemas.microsoft.com/office/drawing/2014/main" id="{FA172E02-A92E-DC1E-0B3F-59435CBF64E5}"/>
              </a:ext>
            </a:extLst>
          </p:cNvPr>
          <p:cNvSpPr>
            <a:spLocks noGrp="1"/>
          </p:cNvSpPr>
          <p:nvPr>
            <p:ph type="pic" sz="quarter" idx="4294967295"/>
          </p:nvPr>
        </p:nvSpPr>
        <p:spPr>
          <a:xfrm>
            <a:off x="1270000" y="32369759"/>
            <a:ext cx="8971280" cy="7352211"/>
          </a:xfrm>
          <a:prstGeom prst="rect">
            <a:avLst/>
          </a:prstGeom>
        </p:spPr>
        <p:txBody>
          <a:bodyPr/>
          <a:lstStyle/>
          <a:p>
            <a:endParaRPr lang="en-US"/>
          </a:p>
        </p:txBody>
      </p:sp>
      <p:sp>
        <p:nvSpPr>
          <p:cNvPr id="155" name="Picture Placeholder 2 Caption">
            <a:extLst>
              <a:ext uri="{FF2B5EF4-FFF2-40B4-BE49-F238E27FC236}">
                <a16:creationId xmlns:a16="http://schemas.microsoft.com/office/drawing/2014/main" id="{4ACB0CE4-1037-E9FF-3044-A01E98F7D0FB}"/>
              </a:ext>
            </a:extLst>
          </p:cNvPr>
          <p:cNvSpPr txBox="1"/>
          <p:nvPr/>
        </p:nvSpPr>
        <p:spPr>
          <a:xfrm>
            <a:off x="1179432" y="39983315"/>
            <a:ext cx="8771392"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Mauris orci mi, varius id diam id, egestas auctor enim. </a:t>
            </a:r>
          </a:p>
        </p:txBody>
      </p:sp>
      <p:sp>
        <p:nvSpPr>
          <p:cNvPr id="15" name="Data Analysis Textbox">
            <a:extLst>
              <a:ext uri="{FF2B5EF4-FFF2-40B4-BE49-F238E27FC236}">
                <a16:creationId xmlns:a16="http://schemas.microsoft.com/office/drawing/2014/main" id="{2C340658-DC82-0854-BD57-DCF984A4F46A}"/>
              </a:ext>
            </a:extLst>
          </p:cNvPr>
          <p:cNvSpPr txBox="1"/>
          <p:nvPr/>
        </p:nvSpPr>
        <p:spPr>
          <a:xfrm>
            <a:off x="11772900" y="6566483"/>
            <a:ext cx="9796182" cy="5784532"/>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a:solidFill>
                  <a:schemeClr val="tx2"/>
                </a:solidFill>
                <a:latin typeface="Arial" charset="0"/>
                <a:ea typeface="Arial" charset="0"/>
                <a:cs typeface="Arial" charset="0"/>
              </a:rPr>
              <a:t>[See Figure A]</a:t>
            </a:r>
            <a:r>
              <a:rPr lang="en-US" sz="2800">
                <a:latin typeface="Arial" charset="0"/>
                <a:ea typeface="Arial" charset="0"/>
                <a:cs typeface="Arial" charset="0"/>
              </a:rPr>
              <a:t>. Donec:</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Sed in </a:t>
            </a:r>
            <a:r>
              <a:rPr lang="en-US" sz="2800" err="1">
                <a:latin typeface="Arial" charset="0"/>
                <a:ea typeface="Arial" charset="0"/>
                <a:cs typeface="Arial" charset="0"/>
              </a:rPr>
              <a:t>risus</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a:t>
            </a:r>
          </a:p>
          <a:p>
            <a:pPr marL="853031" lvl="1" indent="-451605">
              <a:lnSpc>
                <a:spcPts val="4600"/>
              </a:lnSpc>
              <a:spcAft>
                <a:spcPts val="1000"/>
              </a:spcAft>
              <a:buClr>
                <a:schemeClr val="tx2"/>
              </a:buClr>
              <a:buSzPct val="100000"/>
              <a:buFont typeface="+mj-lt"/>
              <a:buAutoNum type="alphaUcPeriod"/>
              <a:defRPr/>
            </a:pP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pulvinar </a:t>
            </a:r>
            <a:r>
              <a:rPr lang="en-US" sz="2800" err="1">
                <a:latin typeface="Arial" charset="0"/>
                <a:ea typeface="Arial" charset="0"/>
                <a:cs typeface="Arial" charset="0"/>
              </a:rPr>
              <a:t>urna</a:t>
            </a:r>
            <a:r>
              <a:rPr lang="en-US" sz="2800">
                <a:latin typeface="Arial" charset="0"/>
                <a:ea typeface="Arial" charset="0"/>
                <a:cs typeface="Arial" charset="0"/>
              </a:rPr>
              <a:t> in eros </a:t>
            </a:r>
            <a:r>
              <a:rPr lang="en-US" sz="2800" err="1">
                <a:latin typeface="Arial" charset="0"/>
                <a:ea typeface="Arial" charset="0"/>
                <a:cs typeface="Arial" charset="0"/>
              </a:rPr>
              <a:t>posuere</a:t>
            </a:r>
            <a:r>
              <a:rPr lang="en-US" sz="2800">
                <a:latin typeface="Arial" charset="0"/>
                <a:ea typeface="Arial" charset="0"/>
                <a:cs typeface="Arial" charset="0"/>
              </a:rPr>
              <a:t>. </a:t>
            </a:r>
          </a:p>
          <a:p>
            <a:pPr marL="853031" lvl="1" indent="-451605">
              <a:lnSpc>
                <a:spcPts val="4600"/>
              </a:lnSpc>
              <a:spcAft>
                <a:spcPts val="1000"/>
              </a:spcAft>
              <a:buClr>
                <a:schemeClr val="tx2"/>
              </a:buClr>
              <a:buSzPct val="100000"/>
              <a:buFont typeface="+mj-lt"/>
              <a:buAutoNum type="alphaUcPeriod"/>
              <a:defRPr/>
            </a:pPr>
            <a:r>
              <a:rPr lang="en-US" sz="2800">
                <a:latin typeface="Arial" charset="0"/>
                <a:ea typeface="Arial" charset="0"/>
                <a:cs typeface="Arial" charset="0"/>
              </a:rPr>
              <a:t>In </a:t>
            </a:r>
            <a:r>
              <a:rPr lang="en-US" sz="2800" err="1">
                <a:latin typeface="Arial" charset="0"/>
                <a:ea typeface="Arial" charset="0"/>
                <a:cs typeface="Arial" charset="0"/>
              </a:rPr>
              <a:t>elementum</a:t>
            </a:r>
            <a:r>
              <a:rPr lang="en-US" sz="2800">
                <a:latin typeface="Arial" charset="0"/>
                <a:ea typeface="Arial" charset="0"/>
                <a:cs typeface="Arial" charset="0"/>
              </a:rPr>
              <a:t> </a:t>
            </a:r>
            <a:r>
              <a:rPr lang="en-US" sz="2800" err="1">
                <a:latin typeface="Arial" charset="0"/>
                <a:ea typeface="Arial" charset="0"/>
                <a:cs typeface="Arial" charset="0"/>
              </a:rPr>
              <a:t>orci</a:t>
            </a:r>
            <a:r>
              <a:rPr lang="en-US" sz="2800">
                <a:latin typeface="Arial" charset="0"/>
                <a:ea typeface="Arial" charset="0"/>
                <a:cs typeface="Arial" charset="0"/>
              </a:rPr>
              <a:t> </a:t>
            </a:r>
            <a:r>
              <a:rPr lang="en-US" sz="2800" err="1">
                <a:latin typeface="Arial" charset="0"/>
                <a:ea typeface="Arial" charset="0"/>
                <a:cs typeface="Arial" charset="0"/>
              </a:rPr>
              <a:t>dignissim</a:t>
            </a:r>
            <a:r>
              <a:rPr lang="en-US" sz="2800">
                <a:latin typeface="Arial" charset="0"/>
                <a:ea typeface="Arial" charset="0"/>
                <a:cs typeface="Arial" charset="0"/>
              </a:rPr>
              <a:t>. Proin semper.</a:t>
            </a:r>
          </a:p>
        </p:txBody>
      </p:sp>
      <p:pic>
        <p:nvPicPr>
          <p:cNvPr id="16" name="Bullet A" descr="A">
            <a:extLst>
              <a:ext uri="{FF2B5EF4-FFF2-40B4-BE49-F238E27FC236}">
                <a16:creationId xmlns:a16="http://schemas.microsoft.com/office/drawing/2014/main" id="{038317CC-AC3C-E9EB-4D47-7C80EE918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458" y="12876822"/>
            <a:ext cx="621227" cy="621227"/>
          </a:xfrm>
          <a:prstGeom prst="rect">
            <a:avLst/>
          </a:prstGeom>
        </p:spPr>
      </p:pic>
      <p:graphicFrame>
        <p:nvGraphicFramePr>
          <p:cNvPr id="17" name="Chart A" descr="Chart A">
            <a:extLst>
              <a:ext uri="{FF2B5EF4-FFF2-40B4-BE49-F238E27FC236}">
                <a16:creationId xmlns:a16="http://schemas.microsoft.com/office/drawing/2014/main" id="{1804209F-1208-D0E7-C857-CF6508972E73}"/>
              </a:ext>
            </a:extLst>
          </p:cNvPr>
          <p:cNvGraphicFramePr>
            <a:graphicFrameLocks/>
          </p:cNvGraphicFramePr>
          <p:nvPr/>
        </p:nvGraphicFramePr>
        <p:xfrm>
          <a:off x="11849100" y="12613340"/>
          <a:ext cx="8572500" cy="6169960"/>
        </p:xfrm>
        <a:graphic>
          <a:graphicData uri="http://schemas.openxmlformats.org/drawingml/2006/chart">
            <c:chart xmlns:c="http://schemas.openxmlformats.org/drawingml/2006/chart" xmlns:r="http://schemas.openxmlformats.org/officeDocument/2006/relationships" r:id="rId3"/>
          </a:graphicData>
        </a:graphic>
      </p:graphicFrame>
      <p:sp>
        <p:nvSpPr>
          <p:cNvPr id="18" name="Arrow" descr="Arrow">
            <a:extLst>
              <a:ext uri="{FF2B5EF4-FFF2-40B4-BE49-F238E27FC236}">
                <a16:creationId xmlns:a16="http://schemas.microsoft.com/office/drawing/2014/main" id="{19AA541A-C00C-524B-4CA3-464DCB3A8F20}"/>
              </a:ext>
            </a:extLst>
          </p:cNvPr>
          <p:cNvSpPr/>
          <p:nvPr/>
        </p:nvSpPr>
        <p:spPr>
          <a:xfrm rot="16200000">
            <a:off x="17201432" y="13792744"/>
            <a:ext cx="1894313" cy="1876193"/>
          </a:xfrm>
          <a:prstGeom prst="arc">
            <a:avLst>
              <a:gd name="adj1" fmla="val 16200000"/>
              <a:gd name="adj2" fmla="val 3609848"/>
            </a:avLst>
          </a:prstGeom>
          <a:ln w="38100">
            <a:solidFill>
              <a:schemeClr val="accent3"/>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19" name="Note">
            <a:extLst>
              <a:ext uri="{FF2B5EF4-FFF2-40B4-BE49-F238E27FC236}">
                <a16:creationId xmlns:a16="http://schemas.microsoft.com/office/drawing/2014/main" id="{8E66333D-B742-6500-C883-ED422AFD766C}"/>
              </a:ext>
            </a:extLst>
          </p:cNvPr>
          <p:cNvSpPr txBox="1">
            <a:spLocks noChangeArrowheads="1"/>
          </p:cNvSpPr>
          <p:nvPr/>
        </p:nvSpPr>
        <p:spPr bwMode="auto">
          <a:xfrm>
            <a:off x="18378915" y="14567145"/>
            <a:ext cx="29075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r>
              <a:rPr lang="en-US" altLang="en-US" sz="2200" b="1">
                <a:solidFill>
                  <a:schemeClr val="tx2"/>
                </a:solidFill>
                <a:latin typeface="Arial" charset="0"/>
                <a:ea typeface="Arial" charset="0"/>
              </a:rPr>
              <a:t>Figure A</a:t>
            </a:r>
            <a:r>
              <a:rPr lang="en-US" sz="2200" b="1">
                <a:solidFill>
                  <a:schemeClr val="tx2"/>
                </a:solidFill>
                <a:latin typeface="Arial" charset="0"/>
                <a:ea typeface="Arial" charset="0"/>
                <a:cs typeface="Arial" charset="0"/>
              </a:rPr>
              <a:t>: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endParaRPr lang="en-US" altLang="en-US" sz="2200">
              <a:solidFill>
                <a:schemeClr val="tx2"/>
              </a:solidFill>
              <a:latin typeface="Arial" charset="0"/>
              <a:ea typeface="Arial" charset="0"/>
            </a:endParaRPr>
          </a:p>
        </p:txBody>
      </p:sp>
      <p:cxnSp>
        <p:nvCxnSpPr>
          <p:cNvPr id="2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a:off x="11934264" y="19091370"/>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21" name="Bullet B" descr="B">
            <a:extLst>
              <a:ext uri="{FF2B5EF4-FFF2-40B4-BE49-F238E27FC236}">
                <a16:creationId xmlns:a16="http://schemas.microsoft.com/office/drawing/2014/main" id="{9ECDCC8C-7ECC-E577-AB80-EC921B29F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219" y="19870699"/>
            <a:ext cx="621227" cy="621227"/>
          </a:xfrm>
          <a:prstGeom prst="rect">
            <a:avLst/>
          </a:prstGeom>
        </p:spPr>
      </p:pic>
      <p:graphicFrame>
        <p:nvGraphicFramePr>
          <p:cNvPr id="22" name="Chart B" descr="Chart B">
            <a:extLst>
              <a:ext uri="{FF2B5EF4-FFF2-40B4-BE49-F238E27FC236}">
                <a16:creationId xmlns:a16="http://schemas.microsoft.com/office/drawing/2014/main" id="{68D12FEA-8319-3BF8-48C1-D5A48A8B9198}"/>
              </a:ext>
            </a:extLst>
          </p:cNvPr>
          <p:cNvGraphicFramePr>
            <a:graphicFrameLocks/>
          </p:cNvGraphicFramePr>
          <p:nvPr/>
        </p:nvGraphicFramePr>
        <p:xfrm>
          <a:off x="11953144" y="19492046"/>
          <a:ext cx="4446797" cy="4748518"/>
        </p:xfrm>
        <a:graphic>
          <a:graphicData uri="http://schemas.openxmlformats.org/drawingml/2006/chart">
            <c:chart xmlns:c="http://schemas.openxmlformats.org/drawingml/2006/chart" xmlns:r="http://schemas.openxmlformats.org/officeDocument/2006/relationships" r:id="rId5"/>
          </a:graphicData>
        </a:graphic>
      </p:graphicFrame>
      <p:cxnSp>
        <p:nvCxnSpPr>
          <p:cNvPr id="23"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16320301" y="19665986"/>
            <a:ext cx="0" cy="4657502"/>
          </a:xfrm>
          <a:prstGeom prst="line">
            <a:avLst/>
          </a:prstGeom>
          <a:noFill/>
          <a:ln w="25400" cap="flat" cmpd="sng" algn="ctr">
            <a:solidFill>
              <a:schemeClr val="tx1"/>
            </a:solidFill>
            <a:prstDash val="dash"/>
            <a:round/>
            <a:headEnd type="none" w="med" len="med"/>
            <a:tailEnd type="none" w="med" len="med"/>
          </a:ln>
          <a:effectLst/>
        </p:spPr>
      </p:cxnSp>
      <p:pic>
        <p:nvPicPr>
          <p:cNvPr id="24" name="Bullet C" descr="C">
            <a:extLst>
              <a:ext uri="{FF2B5EF4-FFF2-40B4-BE49-F238E27FC236}">
                <a16:creationId xmlns:a16="http://schemas.microsoft.com/office/drawing/2014/main" id="{76045E06-A5FF-0B2A-C061-2CCEB11A9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6643" y="19849326"/>
            <a:ext cx="621227" cy="621227"/>
          </a:xfrm>
          <a:prstGeom prst="rect">
            <a:avLst/>
          </a:prstGeom>
        </p:spPr>
      </p:pic>
      <p:graphicFrame>
        <p:nvGraphicFramePr>
          <p:cNvPr id="25" name="Chart C" descr="Chart C">
            <a:extLst>
              <a:ext uri="{FF2B5EF4-FFF2-40B4-BE49-F238E27FC236}">
                <a16:creationId xmlns:a16="http://schemas.microsoft.com/office/drawing/2014/main" id="{820118C8-A2A6-E33F-D16F-5A6F47427EF0}"/>
              </a:ext>
            </a:extLst>
          </p:cNvPr>
          <p:cNvGraphicFramePr>
            <a:graphicFrameLocks/>
          </p:cNvGraphicFramePr>
          <p:nvPr/>
        </p:nvGraphicFramePr>
        <p:xfrm>
          <a:off x="17027400" y="19408626"/>
          <a:ext cx="4446798" cy="4823064"/>
        </p:xfrm>
        <a:graphic>
          <a:graphicData uri="http://schemas.openxmlformats.org/drawingml/2006/chart">
            <c:chart xmlns:c="http://schemas.openxmlformats.org/drawingml/2006/chart" xmlns:r="http://schemas.openxmlformats.org/officeDocument/2006/relationships" r:id="rId7"/>
          </a:graphicData>
        </a:graphic>
      </p:graphicFrame>
      <p:cxnSp>
        <p:nvCxnSpPr>
          <p:cNvPr id="81"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11934264" y="24916637"/>
            <a:ext cx="9144000" cy="0"/>
          </a:xfrm>
          <a:prstGeom prst="line">
            <a:avLst/>
          </a:prstGeom>
          <a:noFill/>
          <a:ln w="25400" cap="flat" cmpd="sng" algn="ctr">
            <a:solidFill>
              <a:schemeClr val="tx1"/>
            </a:solidFill>
            <a:prstDash val="dash"/>
            <a:round/>
            <a:headEnd type="none" w="med" len="med"/>
            <a:tailEnd type="none" w="med" len="med"/>
          </a:ln>
          <a:effectLst/>
        </p:spPr>
      </p:cxnSp>
      <p:sp>
        <p:nvSpPr>
          <p:cNvPr id="80" name="TextBox for Chart E">
            <a:extLst>
              <a:ext uri="{FF2B5EF4-FFF2-40B4-BE49-F238E27FC236}">
                <a16:creationId xmlns:a16="http://schemas.microsoft.com/office/drawing/2014/main" id="{235A5A5F-05F6-5C4C-C870-684D9D151C87}"/>
              </a:ext>
            </a:extLst>
          </p:cNvPr>
          <p:cNvSpPr txBox="1"/>
          <p:nvPr/>
        </p:nvSpPr>
        <p:spPr>
          <a:xfrm>
            <a:off x="12087233" y="25408237"/>
            <a:ext cx="8623927"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82"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30" name="Bullet D" descr="D">
            <a:extLst>
              <a:ext uri="{FF2B5EF4-FFF2-40B4-BE49-F238E27FC236}">
                <a16:creationId xmlns:a16="http://schemas.microsoft.com/office/drawing/2014/main" id="{4208C628-57A8-B416-C988-BB686C0E6D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7967" y="28442970"/>
            <a:ext cx="621227" cy="621227"/>
          </a:xfrm>
          <a:prstGeom prst="rect">
            <a:avLst/>
          </a:prstGeom>
        </p:spPr>
      </p:pic>
      <p:graphicFrame>
        <p:nvGraphicFramePr>
          <p:cNvPr id="29" name="Chart D" descr="Chart D">
            <a:extLst>
              <a:ext uri="{FF2B5EF4-FFF2-40B4-BE49-F238E27FC236}">
                <a16:creationId xmlns:a16="http://schemas.microsoft.com/office/drawing/2014/main" id="{1B1A7E45-1568-9917-A44D-DCBEE016C663}"/>
              </a:ext>
            </a:extLst>
          </p:cNvPr>
          <p:cNvGraphicFramePr>
            <a:graphicFrameLocks/>
          </p:cNvGraphicFramePr>
          <p:nvPr/>
        </p:nvGraphicFramePr>
        <p:xfrm>
          <a:off x="11997466" y="28524452"/>
          <a:ext cx="9159240" cy="6464794"/>
        </p:xfrm>
        <a:graphic>
          <a:graphicData uri="http://schemas.openxmlformats.org/drawingml/2006/chart">
            <c:chart xmlns:c="http://schemas.openxmlformats.org/drawingml/2006/chart" xmlns:r="http://schemas.openxmlformats.org/officeDocument/2006/relationships" r:id="rId9"/>
          </a:graphicData>
        </a:graphic>
      </p:graphicFrame>
      <p:cxnSp>
        <p:nvCxnSpPr>
          <p:cNvPr id="26"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graphicFrame>
        <p:nvGraphicFramePr>
          <p:cNvPr id="27" name="Data Table " descr="Table 1">
            <a:extLst>
              <a:ext uri="{FF2B5EF4-FFF2-40B4-BE49-F238E27FC236}">
                <a16:creationId xmlns:a16="http://schemas.microsoft.com/office/drawing/2014/main" id="{D6DED822-8846-789F-7E16-E03F8AB8B17D}"/>
              </a:ext>
            </a:extLst>
          </p:cNvPr>
          <p:cNvGraphicFramePr>
            <a:graphicFrameLocks noGrp="1"/>
          </p:cNvGraphicFramePr>
          <p:nvPr>
            <p:extLst>
              <p:ext uri="{D42A27DB-BD31-4B8C-83A1-F6EECF244321}">
                <p14:modId xmlns:p14="http://schemas.microsoft.com/office/powerpoint/2010/main" val="3542891870"/>
              </p:ext>
            </p:extLst>
          </p:nvPr>
        </p:nvGraphicFramePr>
        <p:xfrm>
          <a:off x="11887200" y="36172588"/>
          <a:ext cx="9154160" cy="3765176"/>
        </p:xfrm>
        <a:graphic>
          <a:graphicData uri="http://schemas.openxmlformats.org/drawingml/2006/table">
            <a:tbl>
              <a:tblPr firstRow="1" bandRow="1">
                <a:tableStyleId>{6E25E649-3F16-4E02-A733-19D2CDBF48F0}</a:tableStyleId>
              </a:tblPr>
              <a:tblGrid>
                <a:gridCol w="2137092">
                  <a:extLst>
                    <a:ext uri="{9D8B030D-6E8A-4147-A177-3AD203B41FA5}">
                      <a16:colId xmlns:a16="http://schemas.microsoft.com/office/drawing/2014/main" val="20000"/>
                    </a:ext>
                  </a:extLst>
                </a:gridCol>
                <a:gridCol w="2389504">
                  <a:extLst>
                    <a:ext uri="{9D8B030D-6E8A-4147-A177-3AD203B41FA5}">
                      <a16:colId xmlns:a16="http://schemas.microsoft.com/office/drawing/2014/main" val="20001"/>
                    </a:ext>
                  </a:extLst>
                </a:gridCol>
                <a:gridCol w="2120267">
                  <a:extLst>
                    <a:ext uri="{9D8B030D-6E8A-4147-A177-3AD203B41FA5}">
                      <a16:colId xmlns:a16="http://schemas.microsoft.com/office/drawing/2014/main" val="20002"/>
                    </a:ext>
                  </a:extLst>
                </a:gridCol>
                <a:gridCol w="2507297">
                  <a:extLst>
                    <a:ext uri="{9D8B030D-6E8A-4147-A177-3AD203B41FA5}">
                      <a16:colId xmlns:a16="http://schemas.microsoft.com/office/drawing/2014/main" val="20003"/>
                    </a:ext>
                  </a:extLst>
                </a:gridCol>
              </a:tblGrid>
              <a:tr h="769866">
                <a:tc gridSpan="4">
                  <a:txBody>
                    <a:bodyPr/>
                    <a:lstStyle/>
                    <a:p>
                      <a:pPr algn="ctr"/>
                      <a:r>
                        <a:rPr lang="en-US" sz="2800">
                          <a:ln>
                            <a:noFill/>
                            <a:prstDash val="dash"/>
                          </a:ln>
                        </a:rPr>
                        <a:t>Table 1 - Title</a:t>
                      </a:r>
                      <a:endParaRPr lang="en-US" sz="2800" b="1">
                        <a:ln>
                          <a:noFill/>
                          <a:prstDash val="dash"/>
                        </a:ln>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ln>
                          <a:solidFill>
                            <a:schemeClr val="tx1"/>
                          </a:solidFill>
                          <a:prstDash val="dash"/>
                        </a:ln>
                      </a:endParaRPr>
                    </a:p>
                  </a:txBody>
                  <a:tcPr>
                    <a:lnL w="12700" cap="flat" cmpd="sng" algn="ctr">
                      <a:noFill/>
                      <a:prstDash val="sysDash"/>
                      <a:round/>
                      <a:headEnd type="none" w="med" len="med"/>
                      <a:tailEnd type="none" w="med" len="med"/>
                    </a:lnL>
                    <a:lnR w="3175" cap="flat" cmpd="sng" algn="ctr">
                      <a:solidFill>
                        <a:schemeClr val="bg2">
                          <a:lumMod val="75000"/>
                        </a:schemeClr>
                      </a:solidFill>
                      <a:prstDash val="sysDash"/>
                      <a:round/>
                      <a:headEnd type="none" w="med" len="med"/>
                      <a:tailEnd type="none" w="med" len="med"/>
                    </a:lnR>
                    <a:lnT w="3175" cap="flat" cmpd="sng" algn="ctr">
                      <a:solidFill>
                        <a:schemeClr val="bg2">
                          <a:lumMod val="7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04732">
                <a:tc>
                  <a:txBody>
                    <a:bodyPr/>
                    <a:lstStyle/>
                    <a:p>
                      <a:pPr algn="ctr"/>
                      <a:r>
                        <a:rPr lang="en-US" sz="2800" cap="none" spc="0">
                          <a:ln>
                            <a:noFill/>
                          </a:ln>
                          <a:effectLst/>
                        </a:rPr>
                        <a:t>8.01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2800" cap="none" spc="0">
                          <a:ln>
                            <a:noFill/>
                          </a:ln>
                          <a:effectLst/>
                        </a:rPr>
                        <a:t>7.99</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5.77</a:t>
                      </a:r>
                      <a:endParaRPr lang="en-US" sz="2800" b="0" cap="none" spc="0">
                        <a:ln>
                          <a:noFill/>
                        </a:ln>
                        <a:solidFill>
                          <a:schemeClr val="tx1"/>
                        </a:solidFill>
                        <a:effectLst/>
                      </a:endParaRPr>
                    </a:p>
                  </a:txBody>
                  <a:tcPr marL="80289" marR="80289" marT="40145" marB="40145" anchor="ctr">
                    <a:lnL>
                      <a:noFill/>
                    </a:lnL>
                    <a:lnR>
                      <a:noFill/>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6.44</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254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4.50</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9.55</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1.12</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863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6.15</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8.00</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6.18</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5.65</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8.21</a:t>
                      </a:r>
                      <a:endParaRPr lang="en-US" sz="2800" b="0" cap="none" spc="0">
                        <a:ln>
                          <a:noFill/>
                        </a:ln>
                        <a:solidFill>
                          <a:schemeClr val="tx1"/>
                        </a:solidFill>
                        <a:effectLst/>
                      </a:endParaRPr>
                    </a:p>
                  </a:txBody>
                  <a:tcPr marL="80289" marR="80289" marT="40145" marB="40145"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2.16</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3.11*</a:t>
                      </a:r>
                      <a:endParaRPr lang="en-US" sz="2800" b="0" cap="none" spc="0">
                        <a:ln>
                          <a:noFill/>
                        </a:ln>
                        <a:solidFill>
                          <a:schemeClr val="tx1"/>
                        </a:solidFill>
                        <a:effectLst/>
                      </a:endParaRPr>
                    </a:p>
                  </a:txBody>
                  <a:tcPr marL="80289" marR="80289" marT="40145" marB="40145"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cap="none" spc="0">
                          <a:ln>
                            <a:noFill/>
                          </a:ln>
                          <a:effectLst/>
                        </a:rPr>
                        <a:t>7.17</a:t>
                      </a:r>
                      <a:endParaRPr lang="en-US" sz="2800" b="0" cap="none" spc="0">
                        <a:ln>
                          <a:noFill/>
                        </a:ln>
                        <a:solidFill>
                          <a:schemeClr val="tx1"/>
                        </a:solidFill>
                        <a:effectLst/>
                      </a:endParaRPr>
                    </a:p>
                  </a:txBody>
                  <a:tcPr marL="80289" marR="80289" marT="40145" marB="40145"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8469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3.00</a:t>
                      </a:r>
                    </a:p>
                  </a:txBody>
                  <a:tcPr marL="80289" marR="80289" marT="40145" marB="40145"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9.70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10.50</a:t>
                      </a:r>
                    </a:p>
                  </a:txBody>
                  <a:tcPr marL="80289" marR="80289" marT="40145" marB="40145"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800" b="0" cap="none" spc="0">
                          <a:ln>
                            <a:noFill/>
                          </a:ln>
                          <a:solidFill>
                            <a:schemeClr val="tx1"/>
                          </a:solidFill>
                          <a:effectLst/>
                        </a:rPr>
                        <a:t>4.45</a:t>
                      </a:r>
                    </a:p>
                  </a:txBody>
                  <a:tcPr marL="80289" marR="80289" marT="40145" marB="40145"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8" name="Data Table Caption">
            <a:extLst>
              <a:ext uri="{FF2B5EF4-FFF2-40B4-BE49-F238E27FC236}">
                <a16:creationId xmlns:a16="http://schemas.microsoft.com/office/drawing/2014/main" id="{E71D8524-3A02-2D1F-7192-F240707B1708}"/>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A5837C2C-C394-CD8B-F1E7-D8E4C3EA0EA7}"/>
              </a:ext>
            </a:extLst>
          </p:cNvPr>
          <p:cNvSpPr txBox="1"/>
          <p:nvPr/>
        </p:nvSpPr>
        <p:spPr>
          <a:xfrm>
            <a:off x="22593299" y="6566483"/>
            <a:ext cx="9141759" cy="3630096"/>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Results</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 vitae </a:t>
            </a:r>
            <a:r>
              <a:rPr lang="en-US" sz="2800" err="1">
                <a:latin typeface="Arial" charset="0"/>
                <a:ea typeface="Arial" charset="0"/>
                <a:cs typeface="Arial" charset="0"/>
              </a:rPr>
              <a:t>urna</a:t>
            </a:r>
            <a:r>
              <a:rPr lang="en-US" sz="2800">
                <a:latin typeface="Arial" charset="0"/>
                <a:ea typeface="Arial" charset="0"/>
                <a:cs typeface="Arial" charset="0"/>
              </a:rPr>
              <a:t> pulvinar, in </a:t>
            </a:r>
            <a:r>
              <a:rPr lang="en-US" sz="2800" err="1">
                <a:latin typeface="Arial" charset="0"/>
                <a:ea typeface="Arial" charset="0"/>
                <a:cs typeface="Arial" charset="0"/>
              </a:rPr>
              <a:t>congue</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tristique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a:t>
            </a:r>
          </a:p>
        </p:txBody>
      </p:sp>
      <p:pic>
        <p:nvPicPr>
          <p:cNvPr id="33" name="Bullet E" descr="E">
            <a:extLst>
              <a:ext uri="{FF2B5EF4-FFF2-40B4-BE49-F238E27FC236}">
                <a16:creationId xmlns:a16="http://schemas.microsoft.com/office/drawing/2014/main" id="{DA16E8B9-9149-84CF-5845-95CBA7EFE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46482" y="10676978"/>
            <a:ext cx="621227" cy="621227"/>
          </a:xfrm>
          <a:prstGeom prst="rect">
            <a:avLst/>
          </a:prstGeom>
        </p:spPr>
      </p:pic>
      <p:graphicFrame>
        <p:nvGraphicFramePr>
          <p:cNvPr id="34" name="Chart E" descr="Chart E">
            <a:extLst>
              <a:ext uri="{FF2B5EF4-FFF2-40B4-BE49-F238E27FC236}">
                <a16:creationId xmlns:a16="http://schemas.microsoft.com/office/drawing/2014/main" id="{2A95C8AA-BE51-E5CD-5AD8-E597D07E6036}"/>
              </a:ext>
            </a:extLst>
          </p:cNvPr>
          <p:cNvGraphicFramePr>
            <a:graphicFrameLocks/>
          </p:cNvGraphicFramePr>
          <p:nvPr/>
        </p:nvGraphicFramePr>
        <p:xfrm>
          <a:off x="22743432" y="10781706"/>
          <a:ext cx="6920780" cy="536987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5" name="Arrow" descr="Arrow">
            <a:extLst>
              <a:ext uri="{FF2B5EF4-FFF2-40B4-BE49-F238E27FC236}">
                <a16:creationId xmlns:a16="http://schemas.microsoft.com/office/drawing/2014/main" id="{369A9C10-B881-8044-374D-9C19D5C1DDF8}"/>
              </a:ext>
            </a:extLst>
          </p:cNvPr>
          <p:cNvSpPr/>
          <p:nvPr/>
        </p:nvSpPr>
        <p:spPr>
          <a:xfrm rot="16200000">
            <a:off x="27668176" y="12626384"/>
            <a:ext cx="1728439" cy="1872709"/>
          </a:xfrm>
          <a:prstGeom prst="arc">
            <a:avLst>
              <a:gd name="adj1" fmla="val 16200000"/>
              <a:gd name="adj2" fmla="val 2592668"/>
            </a:avLst>
          </a:prstGeom>
          <a:ln w="3810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6373"/>
          </a:p>
        </p:txBody>
      </p:sp>
      <p:sp>
        <p:nvSpPr>
          <p:cNvPr id="36" name="Note">
            <a:extLst>
              <a:ext uri="{FF2B5EF4-FFF2-40B4-BE49-F238E27FC236}">
                <a16:creationId xmlns:a16="http://schemas.microsoft.com/office/drawing/2014/main" id="{BD93E25D-B5F3-B298-7B39-464F287A55FB}"/>
              </a:ext>
            </a:extLst>
          </p:cNvPr>
          <p:cNvSpPr txBox="1"/>
          <p:nvPr/>
        </p:nvSpPr>
        <p:spPr>
          <a:xfrm>
            <a:off x="28589225" y="13030756"/>
            <a:ext cx="2903786" cy="1107996"/>
          </a:xfrm>
          <a:prstGeom prst="rect">
            <a:avLst/>
          </a:prstGeom>
          <a:noFill/>
        </p:spPr>
        <p:txBody>
          <a:bodyPr wrap="square">
            <a:spAutoFit/>
          </a:bodyPr>
          <a:lstStyle/>
          <a:p>
            <a:pPr>
              <a:defRPr/>
            </a:pPr>
            <a:r>
              <a:rPr lang="en-US" sz="2200" b="1">
                <a:solidFill>
                  <a:schemeClr val="tx2"/>
                </a:solidFill>
                <a:latin typeface="Arial" charset="0"/>
                <a:ea typeface="Arial" charset="0"/>
                <a:cs typeface="Arial" charset="0"/>
              </a:rPr>
              <a:t>Series: </a:t>
            </a:r>
            <a:r>
              <a:rPr lang="en-US" sz="2200">
                <a:solidFill>
                  <a:schemeClr val="tx2"/>
                </a:solidFill>
                <a:latin typeface="Arial" charset="0"/>
                <a:ea typeface="Arial" charset="0"/>
                <a:cs typeface="Arial" charset="0"/>
              </a:rPr>
              <a:t>In et </a:t>
            </a:r>
            <a:r>
              <a:rPr lang="en-US" sz="2200" err="1">
                <a:solidFill>
                  <a:schemeClr val="tx2"/>
                </a:solidFill>
                <a:latin typeface="Arial" charset="0"/>
                <a:ea typeface="Arial" charset="0"/>
                <a:cs typeface="Arial" charset="0"/>
              </a:rPr>
              <a:t>neque</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dignissim</a:t>
            </a:r>
            <a:r>
              <a:rPr lang="en-US" sz="2200">
                <a:solidFill>
                  <a:schemeClr val="tx2"/>
                </a:solidFill>
                <a:latin typeface="Arial" charset="0"/>
                <a:ea typeface="Arial" charset="0"/>
                <a:cs typeface="Arial" charset="0"/>
              </a:rPr>
              <a:t>, and in </a:t>
            </a:r>
            <a:r>
              <a:rPr lang="en-US" sz="2200" err="1">
                <a:solidFill>
                  <a:schemeClr val="tx2"/>
                </a:solidFill>
                <a:latin typeface="Arial" charset="0"/>
                <a:ea typeface="Arial" charset="0"/>
                <a:cs typeface="Arial" charset="0"/>
              </a:rPr>
              <a:t>aliquet</a:t>
            </a:r>
            <a:r>
              <a:rPr lang="en-US" sz="2200">
                <a:solidFill>
                  <a:schemeClr val="tx2"/>
                </a:solidFill>
                <a:latin typeface="Arial" charset="0"/>
                <a:ea typeface="Arial" charset="0"/>
                <a:cs typeface="Arial" charset="0"/>
              </a:rPr>
              <a:t> </a:t>
            </a:r>
            <a:r>
              <a:rPr lang="en-US" sz="2200" err="1">
                <a:solidFill>
                  <a:schemeClr val="tx2"/>
                </a:solidFill>
                <a:latin typeface="Arial" charset="0"/>
                <a:ea typeface="Arial" charset="0"/>
                <a:cs typeface="Arial" charset="0"/>
              </a:rPr>
              <a:t>nisl</a:t>
            </a:r>
            <a:r>
              <a:rPr lang="en-US" sz="2200">
                <a:solidFill>
                  <a:schemeClr val="tx2"/>
                </a:solidFill>
                <a:latin typeface="Arial" charset="0"/>
                <a:ea typeface="Arial" charset="0"/>
                <a:cs typeface="Arial" charset="0"/>
              </a:rPr>
              <a:t> et </a:t>
            </a:r>
            <a:r>
              <a:rPr lang="en-US" sz="2200" err="1">
                <a:solidFill>
                  <a:schemeClr val="tx2"/>
                </a:solidFill>
                <a:latin typeface="Arial" charset="0"/>
                <a:ea typeface="Arial" charset="0"/>
                <a:cs typeface="Arial" charset="0"/>
              </a:rPr>
              <a:t>umis</a:t>
            </a:r>
            <a:r>
              <a:rPr lang="en-US" sz="2200">
                <a:solidFill>
                  <a:schemeClr val="tx2"/>
                </a:solidFill>
                <a:latin typeface="Arial" charset="0"/>
                <a:ea typeface="Arial" charset="0"/>
                <a:cs typeface="Arial" charset="0"/>
              </a:rPr>
              <a:t>.</a:t>
            </a:r>
          </a:p>
        </p:txBody>
      </p:sp>
      <p:sp>
        <p:nvSpPr>
          <p:cNvPr id="37" name="TextBox for Chart E">
            <a:extLst>
              <a:ext uri="{FF2B5EF4-FFF2-40B4-BE49-F238E27FC236}">
                <a16:creationId xmlns:a16="http://schemas.microsoft.com/office/drawing/2014/main" id="{ED8403A8-4F40-704C-A375-E4369142C9AF}"/>
              </a:ext>
            </a:extLst>
          </p:cNvPr>
          <p:cNvSpPr txBox="1"/>
          <p:nvPr/>
        </p:nvSpPr>
        <p:spPr>
          <a:xfrm>
            <a:off x="22573131" y="16626412"/>
            <a:ext cx="8496300" cy="1796261"/>
          </a:xfrm>
          <a:prstGeom prst="rect">
            <a:avLst/>
          </a:prstGeom>
          <a:noFill/>
        </p:spPr>
        <p:txBody>
          <a:bodyPr wrap="square">
            <a:spAutoFit/>
          </a:bodyPr>
          <a:lstStyle/>
          <a:p>
            <a:pPr>
              <a:lnSpc>
                <a:spcPts val="4600"/>
              </a:lnSpc>
              <a:spcAft>
                <a:spcPts val="1000"/>
              </a:spcAft>
              <a:defRPr/>
            </a:pPr>
            <a:r>
              <a:rPr lang="en-US" sz="2800" b="1">
                <a:solidFill>
                  <a:schemeClr val="tx2"/>
                </a:solidFill>
                <a:latin typeface="Arial" charset="0"/>
                <a:ea typeface="Arial" charset="0"/>
                <a:cs typeface="Arial" charset="0"/>
              </a:rPr>
              <a:t>MAURIS ORCI MI VARIUS ID DIAM</a:t>
            </a:r>
            <a:br>
              <a:rPr lang="en-US" sz="2800">
                <a:solidFill>
                  <a:schemeClr val="bg2">
                    <a:lumMod val="50000"/>
                  </a:schemeClr>
                </a:solidFill>
                <a:latin typeface="Arial" charset="0"/>
                <a:ea typeface="Arial" charset="0"/>
                <a:cs typeface="Arial" charset="0"/>
              </a:rPr>
            </a:b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a:t>
            </a:r>
            <a:r>
              <a:rPr lang="en-US" sz="2800" err="1">
                <a:latin typeface="Arial" charset="0"/>
                <a:ea typeface="Arial" charset="0"/>
                <a:cs typeface="Arial" charset="0"/>
              </a:rPr>
              <a:t>unus</a:t>
            </a:r>
            <a:r>
              <a:rPr lang="en-US" sz="2800">
                <a:latin typeface="Arial" charset="0"/>
                <a:ea typeface="Arial" charset="0"/>
                <a:cs typeface="Arial" charset="0"/>
              </a:rPr>
              <a:t> cursus an et </a:t>
            </a:r>
            <a:r>
              <a:rPr lang="en-US" sz="2800" err="1">
                <a:latin typeface="Arial" charset="0"/>
                <a:ea typeface="Arial" charset="0"/>
                <a:cs typeface="Arial" charset="0"/>
              </a:rPr>
              <a:t>ultrices</a:t>
            </a:r>
            <a:r>
              <a:rPr lang="en-US" sz="2800">
                <a:latin typeface="Arial" charset="0"/>
                <a:ea typeface="Arial" charset="0"/>
                <a:cs typeface="Arial" charset="0"/>
              </a:rPr>
              <a:t> vel.</a:t>
            </a:r>
          </a:p>
        </p:txBody>
      </p:sp>
      <p:cxnSp>
        <p:nvCxnSpPr>
          <p:cNvPr id="31"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22440899" y="19041680"/>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88FF83FE-19CA-324E-C348-53768BD1C9E3}"/>
              </a:ext>
            </a:extLst>
          </p:cNvPr>
          <p:cNvSpPr txBox="1"/>
          <p:nvPr/>
        </p:nvSpPr>
        <p:spPr>
          <a:xfrm>
            <a:off x="22707600" y="19693760"/>
            <a:ext cx="8839200" cy="7682488"/>
          </a:xfrm>
          <a:prstGeom prst="rect">
            <a:avLst/>
          </a:prstGeom>
          <a:noFill/>
          <a:effectLst/>
        </p:spPr>
        <p:txBody>
          <a:bodyPr wrap="square">
            <a:spAutoFit/>
          </a:bodyPr>
          <a:lstStyle/>
          <a:p>
            <a:pPr>
              <a:lnSpc>
                <a:spcPts val="4039"/>
              </a:lnSpc>
              <a:spcAft>
                <a:spcPts val="1054"/>
              </a:spcAft>
              <a:defRPr/>
            </a:pPr>
            <a:r>
              <a:rPr lang="en-US" sz="4400" b="1">
                <a:solidFill>
                  <a:srgbClr val="005BBB"/>
                </a:solidFill>
                <a:latin typeface="+mj-lt"/>
              </a:rPr>
              <a:t>Conclusion</a:t>
            </a:r>
          </a:p>
          <a:p>
            <a:pPr>
              <a:lnSpc>
                <a:spcPts val="4600"/>
              </a:lnSpc>
              <a:spcAft>
                <a:spcPts val="1000"/>
              </a:spcAft>
              <a:defRPr/>
            </a:pPr>
            <a:r>
              <a:rPr lang="en-US" sz="2800">
                <a:latin typeface="Arial" charset="0"/>
                <a:ea typeface="Arial" charset="0"/>
                <a:cs typeface="Arial" charset="0"/>
              </a:rPr>
              <a:t>Mauris </a:t>
            </a:r>
            <a:r>
              <a:rPr lang="en-US" sz="2800" err="1">
                <a:latin typeface="Arial" charset="0"/>
                <a:ea typeface="Arial" charset="0"/>
                <a:cs typeface="Arial" charset="0"/>
              </a:rPr>
              <a:t>orci</a:t>
            </a:r>
            <a:r>
              <a:rPr lang="en-US" sz="2800">
                <a:latin typeface="Arial" charset="0"/>
                <a:ea typeface="Arial" charset="0"/>
                <a:cs typeface="Arial" charset="0"/>
              </a:rPr>
              <a:t> mi, </a:t>
            </a:r>
            <a:r>
              <a:rPr lang="en-US" sz="2800" err="1">
                <a:latin typeface="Arial" charset="0"/>
                <a:ea typeface="Arial" charset="0"/>
                <a:cs typeface="Arial" charset="0"/>
              </a:rPr>
              <a:t>varius</a:t>
            </a:r>
            <a:r>
              <a:rPr lang="en-US" sz="2800">
                <a:latin typeface="Arial" charset="0"/>
                <a:ea typeface="Arial" charset="0"/>
                <a:cs typeface="Arial" charset="0"/>
              </a:rPr>
              <a:t> id diam id, </a:t>
            </a:r>
            <a:r>
              <a:rPr lang="en-US" sz="2800" err="1">
                <a:latin typeface="Arial" charset="0"/>
                <a:ea typeface="Arial" charset="0"/>
                <a:cs typeface="Arial" charset="0"/>
              </a:rPr>
              <a:t>egestas</a:t>
            </a:r>
            <a:r>
              <a:rPr lang="en-US" sz="2800">
                <a:latin typeface="Arial" charset="0"/>
                <a:ea typeface="Arial" charset="0"/>
                <a:cs typeface="Arial" charset="0"/>
              </a:rPr>
              <a:t> auctor </a:t>
            </a:r>
            <a:r>
              <a:rPr lang="en-US" sz="2800" err="1">
                <a:latin typeface="Arial" charset="0"/>
                <a:ea typeface="Arial" charset="0"/>
                <a:cs typeface="Arial" charset="0"/>
              </a:rPr>
              <a:t>enim</a:t>
            </a:r>
            <a:r>
              <a:rPr lang="en-US" sz="2800">
                <a:latin typeface="Arial" charset="0"/>
                <a:ea typeface="Arial" charset="0"/>
                <a:cs typeface="Arial" charset="0"/>
              </a:rPr>
              <a:t>. </a:t>
            </a:r>
            <a:r>
              <a:rPr lang="en-US" sz="2800" err="1">
                <a:latin typeface="Arial" charset="0"/>
                <a:ea typeface="Arial" charset="0"/>
                <a:cs typeface="Arial" charset="0"/>
              </a:rPr>
              <a:t>Praesent</a:t>
            </a:r>
            <a:r>
              <a:rPr lang="en-US" sz="2800">
                <a:latin typeface="Arial" charset="0"/>
                <a:ea typeface="Arial" charset="0"/>
                <a:cs typeface="Arial" charset="0"/>
              </a:rPr>
              <a:t> </a:t>
            </a:r>
            <a:r>
              <a:rPr lang="en-US" sz="2800" err="1">
                <a:latin typeface="Arial" charset="0"/>
                <a:ea typeface="Arial" charset="0"/>
                <a:cs typeface="Arial" charset="0"/>
              </a:rPr>
              <a:t>ut</a:t>
            </a:r>
            <a:r>
              <a:rPr lang="en-US" sz="2800">
                <a:latin typeface="Arial" charset="0"/>
                <a:ea typeface="Arial" charset="0"/>
                <a:cs typeface="Arial" charset="0"/>
              </a:rPr>
              <a:t> </a:t>
            </a:r>
            <a:r>
              <a:rPr lang="en-US" sz="2800" err="1">
                <a:latin typeface="Arial" charset="0"/>
                <a:ea typeface="Arial" charset="0"/>
                <a:cs typeface="Arial" charset="0"/>
              </a:rPr>
              <a:t>massa</a:t>
            </a:r>
            <a:r>
              <a:rPr lang="en-US" sz="2800">
                <a:latin typeface="Arial" charset="0"/>
                <a:ea typeface="Arial" charset="0"/>
                <a:cs typeface="Arial" charset="0"/>
              </a:rPr>
              <a:t> </a:t>
            </a:r>
            <a:r>
              <a:rPr lang="en-US" sz="2800" err="1">
                <a:latin typeface="Arial" charset="0"/>
                <a:ea typeface="Arial" charset="0"/>
                <a:cs typeface="Arial" charset="0"/>
              </a:rPr>
              <a:t>nibh</a:t>
            </a:r>
            <a:r>
              <a:rPr lang="en-US" sz="2800">
                <a:latin typeface="Arial" charset="0"/>
                <a:ea typeface="Arial" charset="0"/>
                <a:cs typeface="Arial" charset="0"/>
              </a:rPr>
              <a:t>. Duis </a:t>
            </a:r>
            <a:r>
              <a:rPr lang="en-US" sz="2800" err="1">
                <a:latin typeface="Arial" charset="0"/>
                <a:ea typeface="Arial" charset="0"/>
                <a:cs typeface="Arial" charset="0"/>
              </a:rPr>
              <a:t>purus</a:t>
            </a:r>
            <a:r>
              <a:rPr lang="en-US" sz="2800">
                <a:latin typeface="Arial" charset="0"/>
                <a:ea typeface="Arial" charset="0"/>
                <a:cs typeface="Arial" charset="0"/>
              </a:rPr>
              <a:t> </a:t>
            </a:r>
            <a:r>
              <a:rPr lang="en-US" sz="2800" err="1">
                <a:latin typeface="Arial" charset="0"/>
                <a:ea typeface="Arial" charset="0"/>
                <a:cs typeface="Arial" charset="0"/>
              </a:rPr>
              <a:t>neque</a:t>
            </a:r>
            <a:r>
              <a:rPr lang="en-US" sz="2800">
                <a:latin typeface="Arial" charset="0"/>
                <a:ea typeface="Arial" charset="0"/>
                <a:cs typeface="Arial" charset="0"/>
              </a:rPr>
              <a:t>, </a:t>
            </a:r>
            <a:r>
              <a:rPr lang="en-US" sz="2800" err="1">
                <a:latin typeface="Arial" charset="0"/>
                <a:ea typeface="Arial" charset="0"/>
                <a:cs typeface="Arial" charset="0"/>
              </a:rPr>
              <a:t>facilisis</a:t>
            </a:r>
            <a:r>
              <a:rPr lang="en-US" sz="2800">
                <a:latin typeface="Arial" charset="0"/>
                <a:ea typeface="Arial" charset="0"/>
                <a:cs typeface="Arial" charset="0"/>
              </a:rPr>
              <a:t> cursus </a:t>
            </a:r>
            <a:r>
              <a:rPr lang="en-US" sz="2800" err="1">
                <a:latin typeface="Arial" charset="0"/>
                <a:ea typeface="Arial" charset="0"/>
                <a:cs typeface="Arial" charset="0"/>
              </a:rPr>
              <a:t>ultrices</a:t>
            </a:r>
            <a:r>
              <a:rPr lang="en-US" sz="2800">
                <a:latin typeface="Arial" charset="0"/>
                <a:ea typeface="Arial" charset="0"/>
                <a:cs typeface="Arial" charset="0"/>
              </a:rPr>
              <a:t> vel, </a:t>
            </a:r>
            <a:r>
              <a:rPr lang="en-US" sz="2800" err="1">
                <a:latin typeface="Arial" charset="0"/>
                <a:ea typeface="Arial" charset="0"/>
                <a:cs typeface="Arial" charset="0"/>
              </a:rPr>
              <a:t>ullamcorper</a:t>
            </a:r>
            <a:r>
              <a:rPr lang="en-US" sz="2800">
                <a:latin typeface="Arial" charset="0"/>
                <a:ea typeface="Arial" charset="0"/>
                <a:cs typeface="Arial" charset="0"/>
              </a:rPr>
              <a:t> ac </a:t>
            </a:r>
            <a:r>
              <a:rPr lang="en-US" sz="2800" err="1">
                <a:latin typeface="Arial" charset="0"/>
                <a:ea typeface="Arial" charset="0"/>
                <a:cs typeface="Arial" charset="0"/>
              </a:rPr>
              <a:t>augue</a:t>
            </a:r>
            <a:r>
              <a:rPr lang="en-US" sz="2800">
                <a:latin typeface="Arial" charset="0"/>
                <a:ea typeface="Arial" charset="0"/>
                <a:cs typeface="Arial" charset="0"/>
              </a:rPr>
              <a:t>. Donec semper lorem:</a:t>
            </a:r>
          </a:p>
          <a:p>
            <a:pPr marL="802852" lvl="1" indent="-401426">
              <a:lnSpc>
                <a:spcPts val="4600"/>
              </a:lnSpc>
              <a:spcBef>
                <a:spcPts val="1000"/>
              </a:spcBef>
              <a:spcAft>
                <a:spcPts val="1000"/>
              </a:spcAft>
              <a:buClr>
                <a:schemeClr val="tx2"/>
              </a:buClr>
              <a:buSzPct val="125000"/>
              <a:buFont typeface="Arial" charset="0"/>
              <a:buChar char="•"/>
              <a:defRPr/>
            </a:pPr>
            <a:r>
              <a:rPr lang="en-US" sz="2800" b="1">
                <a:latin typeface="Arial" charset="0"/>
                <a:ea typeface="Arial" charset="0"/>
                <a:cs typeface="Arial" charset="0"/>
              </a:rPr>
              <a:t>Sed </a:t>
            </a:r>
            <a:r>
              <a:rPr lang="en-US" sz="2800" b="1" err="1">
                <a:latin typeface="Arial" charset="0"/>
                <a:ea typeface="Arial" charset="0"/>
                <a:cs typeface="Arial" charset="0"/>
              </a:rPr>
              <a:t>Risus</a:t>
            </a:r>
            <a:r>
              <a:rPr lang="en-US" sz="2800" b="1">
                <a:latin typeface="Arial" charset="0"/>
                <a:ea typeface="Arial" charset="0"/>
                <a:cs typeface="Arial" charset="0"/>
              </a:rPr>
              <a:t> </a:t>
            </a:r>
            <a:r>
              <a:rPr lang="en-US" sz="2800" b="1" err="1">
                <a:latin typeface="Arial" charset="0"/>
                <a:ea typeface="Arial" charset="0"/>
                <a:cs typeface="Arial" charset="0"/>
              </a:rPr>
              <a:t>Nibh</a:t>
            </a:r>
            <a:r>
              <a:rPr lang="en-US" sz="2800" b="1">
                <a:latin typeface="Arial" charset="0"/>
                <a:ea typeface="Arial" charset="0"/>
                <a:cs typeface="Arial" charset="0"/>
              </a:rPr>
              <a:t>: </a:t>
            </a:r>
            <a:r>
              <a:rPr lang="en-US" sz="2800">
                <a:latin typeface="Arial" charset="0"/>
                <a:ea typeface="Arial" charset="0"/>
                <a:cs typeface="Arial" charset="0"/>
              </a:rPr>
              <a:t>CiIn </a:t>
            </a:r>
            <a:r>
              <a:rPr lang="en-US" sz="2800" err="1">
                <a:latin typeface="Arial" charset="0"/>
                <a:ea typeface="Arial" charset="0"/>
                <a:cs typeface="Arial" charset="0"/>
              </a:rPr>
              <a:t>nisl</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aliquet</a:t>
            </a:r>
            <a:r>
              <a:rPr lang="en-US" sz="2800">
                <a:latin typeface="Arial" charset="0"/>
                <a:ea typeface="Arial" charset="0"/>
                <a:cs typeface="Arial" charset="0"/>
              </a:rPr>
              <a:t> sed </a:t>
            </a:r>
            <a:r>
              <a:rPr lang="en-US" sz="2800" err="1">
                <a:latin typeface="Arial" charset="0"/>
                <a:ea typeface="Arial" charset="0"/>
                <a:cs typeface="Arial" charset="0"/>
              </a:rPr>
              <a:t>nibh</a:t>
            </a:r>
            <a:r>
              <a:rPr lang="en-US" sz="2800">
                <a:latin typeface="Arial" charset="0"/>
                <a:ea typeface="Arial" charset="0"/>
                <a:cs typeface="Arial" charset="0"/>
              </a:rPr>
              <a:t> </a:t>
            </a:r>
            <a:r>
              <a:rPr lang="en-US" sz="2800" err="1">
                <a:latin typeface="Arial" charset="0"/>
                <a:ea typeface="Arial" charset="0"/>
                <a:cs typeface="Arial" charset="0"/>
              </a:rPr>
              <a:t>sitamet</a:t>
            </a:r>
            <a:r>
              <a:rPr lang="en-US" sz="2800">
                <a:latin typeface="Arial" charset="0"/>
                <a:ea typeface="Arial" charset="0"/>
                <a:cs typeface="Arial" charset="0"/>
              </a:rPr>
              <a:t>, </a:t>
            </a:r>
            <a:r>
              <a:rPr lang="en-US" sz="2800" err="1">
                <a:latin typeface="Arial" charset="0"/>
                <a:ea typeface="Arial" charset="0"/>
                <a:cs typeface="Arial" charset="0"/>
              </a:rPr>
              <a:t>faucibus</a:t>
            </a:r>
            <a:r>
              <a:rPr lang="en-US" sz="2800">
                <a:latin typeface="Arial" charset="0"/>
                <a:ea typeface="Arial" charset="0"/>
                <a:cs typeface="Arial" charset="0"/>
              </a:rPr>
              <a:t> </a:t>
            </a:r>
            <a:r>
              <a:rPr lang="en-US" sz="2800" err="1">
                <a:latin typeface="Arial" charset="0"/>
                <a:ea typeface="Arial" charset="0"/>
                <a:cs typeface="Arial" charset="0"/>
              </a:rPr>
              <a:t>placerat</a:t>
            </a:r>
            <a:r>
              <a:rPr lang="en-US" sz="2800">
                <a:latin typeface="Arial" charset="0"/>
                <a:ea typeface="Arial" charset="0"/>
                <a:cs typeface="Arial" charset="0"/>
              </a:rPr>
              <a:t> dui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Curabitur</a:t>
            </a:r>
            <a:r>
              <a:rPr lang="en-US" sz="2800" b="1">
                <a:latin typeface="Arial" charset="0"/>
                <a:ea typeface="Arial" charset="0"/>
                <a:cs typeface="Arial" charset="0"/>
              </a:rPr>
              <a:t> </a:t>
            </a:r>
            <a:r>
              <a:rPr lang="en-US" sz="2800" b="1" err="1">
                <a:latin typeface="Arial" charset="0"/>
                <a:ea typeface="Arial" charset="0"/>
                <a:cs typeface="Arial" charset="0"/>
              </a:rPr>
              <a:t>Accumsan</a:t>
            </a:r>
            <a:r>
              <a:rPr lang="en-US" sz="2800" b="1">
                <a:latin typeface="Arial" charset="0"/>
                <a:ea typeface="Arial" charset="0"/>
                <a:cs typeface="Arial" charset="0"/>
              </a:rPr>
              <a:t> Nulla: </a:t>
            </a:r>
            <a:r>
              <a:rPr lang="en-US" sz="2800" err="1">
                <a:latin typeface="Arial" charset="0"/>
                <a:ea typeface="Arial" charset="0"/>
                <a:cs typeface="Arial" charset="0"/>
              </a:rPr>
              <a:t>Fusce</a:t>
            </a:r>
            <a:r>
              <a:rPr lang="en-US" sz="2800">
                <a:latin typeface="Arial" charset="0"/>
                <a:ea typeface="Arial" charset="0"/>
                <a:cs typeface="Arial" charset="0"/>
              </a:rPr>
              <a:t> </a:t>
            </a:r>
            <a:r>
              <a:rPr lang="en-US" sz="2800" err="1">
                <a:latin typeface="Arial" charset="0"/>
                <a:ea typeface="Arial" charset="0"/>
                <a:cs typeface="Arial" charset="0"/>
              </a:rPr>
              <a:t>quis</a:t>
            </a:r>
            <a:r>
              <a:rPr lang="en-US" sz="2800">
                <a:latin typeface="Arial" charset="0"/>
                <a:ea typeface="Arial" charset="0"/>
                <a:cs typeface="Arial" charset="0"/>
              </a:rPr>
              <a:t> </a:t>
            </a:r>
            <a:r>
              <a:rPr lang="en-US" sz="2800" err="1">
                <a:latin typeface="Arial" charset="0"/>
                <a:ea typeface="Arial" charset="0"/>
                <a:cs typeface="Arial" charset="0"/>
              </a:rPr>
              <a:t>augue</a:t>
            </a:r>
            <a:r>
              <a:rPr lang="en-US" sz="2800">
                <a:latin typeface="Arial" charset="0"/>
                <a:ea typeface="Arial" charset="0"/>
                <a:cs typeface="Arial" charset="0"/>
              </a:rPr>
              <a:t> </a:t>
            </a:r>
            <a:r>
              <a:rPr lang="en-US" sz="2800" err="1">
                <a:latin typeface="Arial" charset="0"/>
                <a:ea typeface="Arial" charset="0"/>
                <a:cs typeface="Arial" charset="0"/>
              </a:rPr>
              <a:t>urna</a:t>
            </a:r>
            <a:r>
              <a:rPr lang="en-US" sz="2800">
                <a:latin typeface="Arial" charset="0"/>
                <a:ea typeface="Arial" charset="0"/>
                <a:cs typeface="Arial" charset="0"/>
              </a:rPr>
              <a:t> </a:t>
            </a:r>
            <a:r>
              <a:rPr lang="en-US" sz="2800" err="1">
                <a:latin typeface="Arial" charset="0"/>
                <a:ea typeface="Arial" charset="0"/>
                <a:cs typeface="Arial" charset="0"/>
              </a:rPr>
              <a:t>scelerisque</a:t>
            </a:r>
            <a:r>
              <a:rPr lang="en-US" sz="2800">
                <a:latin typeface="Arial" charset="0"/>
                <a:ea typeface="Arial" charset="0"/>
                <a:cs typeface="Arial" charset="0"/>
              </a:rPr>
              <a:t>, </a:t>
            </a:r>
            <a:r>
              <a:rPr lang="en-US" sz="2800" err="1">
                <a:latin typeface="Arial" charset="0"/>
                <a:ea typeface="Arial" charset="0"/>
                <a:cs typeface="Arial" charset="0"/>
              </a:rPr>
              <a:t>luctus</a:t>
            </a:r>
            <a:r>
              <a:rPr lang="en-US" sz="2800">
                <a:latin typeface="Arial" charset="0"/>
                <a:ea typeface="Arial" charset="0"/>
                <a:cs typeface="Arial" charset="0"/>
              </a:rPr>
              <a:t> rum sed, </a:t>
            </a:r>
            <a:r>
              <a:rPr lang="en-US" sz="2800" err="1">
                <a:latin typeface="Arial" charset="0"/>
                <a:ea typeface="Arial" charset="0"/>
                <a:cs typeface="Arial" charset="0"/>
              </a:rPr>
              <a:t>ut</a:t>
            </a:r>
            <a:r>
              <a:rPr lang="en-US" sz="2800">
                <a:latin typeface="Arial" charset="0"/>
                <a:ea typeface="Arial" charset="0"/>
                <a:cs typeface="Arial" charset="0"/>
              </a:rPr>
              <a:t> dolor in pulvinar in eros.</a:t>
            </a:r>
          </a:p>
          <a:p>
            <a:pPr marL="802852" lvl="1" indent="-401426">
              <a:lnSpc>
                <a:spcPts val="4600"/>
              </a:lnSpc>
              <a:spcAft>
                <a:spcPts val="1000"/>
              </a:spcAft>
              <a:buClr>
                <a:schemeClr val="tx2"/>
              </a:buClr>
              <a:buSzPct val="125000"/>
              <a:buFont typeface="Arial" charset="0"/>
              <a:buChar char="•"/>
              <a:defRPr/>
            </a:pPr>
            <a:r>
              <a:rPr lang="en-US" sz="2800" b="1" err="1">
                <a:latin typeface="Arial" charset="0"/>
                <a:ea typeface="Arial" charset="0"/>
                <a:cs typeface="Arial" charset="0"/>
              </a:rPr>
              <a:t>Elementum</a:t>
            </a:r>
            <a:r>
              <a:rPr lang="en-US" sz="2800" b="1">
                <a:latin typeface="Arial" charset="0"/>
                <a:ea typeface="Arial" charset="0"/>
                <a:cs typeface="Arial" charset="0"/>
              </a:rPr>
              <a:t> Orci </a:t>
            </a:r>
            <a:r>
              <a:rPr lang="en-US" sz="2800" b="1" err="1">
                <a:latin typeface="Arial" charset="0"/>
                <a:ea typeface="Arial" charset="0"/>
                <a:cs typeface="Arial" charset="0"/>
              </a:rPr>
              <a:t>Dignissim</a:t>
            </a:r>
            <a:r>
              <a:rPr lang="en-US" sz="2800" b="1">
                <a:latin typeface="Arial" charset="0"/>
                <a:ea typeface="Arial" charset="0"/>
                <a:cs typeface="Arial" charset="0"/>
              </a:rPr>
              <a:t>:</a:t>
            </a:r>
            <a:r>
              <a:rPr lang="en-US" sz="2800">
                <a:latin typeface="Arial" charset="0"/>
                <a:ea typeface="Arial" charset="0"/>
                <a:cs typeface="Arial" charset="0"/>
              </a:rPr>
              <a:t> Proin semper ipsum </a:t>
            </a:r>
            <a:r>
              <a:rPr lang="en-US" sz="2800" err="1">
                <a:latin typeface="Arial" charset="0"/>
                <a:ea typeface="Arial" charset="0"/>
                <a:cs typeface="Arial" charset="0"/>
              </a:rPr>
              <a:t>finibus</a:t>
            </a:r>
            <a:r>
              <a:rPr lang="en-US" sz="2800">
                <a:latin typeface="Arial" charset="0"/>
                <a:ea typeface="Arial" charset="0"/>
                <a:cs typeface="Arial" charset="0"/>
              </a:rPr>
              <a:t> </a:t>
            </a:r>
            <a:r>
              <a:rPr lang="en-US" sz="2800" err="1">
                <a:latin typeface="Arial" charset="0"/>
                <a:ea typeface="Arial" charset="0"/>
                <a:cs typeface="Arial" charset="0"/>
              </a:rPr>
              <a:t>quam</a:t>
            </a:r>
            <a:r>
              <a:rPr lang="en-US" sz="2800">
                <a:latin typeface="Arial" charset="0"/>
                <a:ea typeface="Arial" charset="0"/>
                <a:cs typeface="Arial" charset="0"/>
              </a:rPr>
              <a:t> </a:t>
            </a:r>
            <a:r>
              <a:rPr lang="en-US" sz="2800" err="1">
                <a:latin typeface="Arial" charset="0"/>
                <a:ea typeface="Arial" charset="0"/>
                <a:cs typeface="Arial" charset="0"/>
              </a:rPr>
              <a:t>tempor</a:t>
            </a:r>
            <a:r>
              <a:rPr lang="en-US" sz="2800">
                <a:latin typeface="Arial" charset="0"/>
                <a:ea typeface="Arial" charset="0"/>
                <a:cs typeface="Arial" charset="0"/>
              </a:rPr>
              <a:t>, vitae.</a:t>
            </a:r>
          </a:p>
        </p:txBody>
      </p:sp>
      <p:cxnSp>
        <p:nvCxnSpPr>
          <p:cNvPr id="39"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22440899" y="27984134"/>
            <a:ext cx="9144000" cy="0"/>
          </a:xfrm>
          <a:prstGeom prst="line">
            <a:avLst/>
          </a:prstGeom>
          <a:noFill/>
          <a:ln w="25400" cap="flat" cmpd="sng" algn="ctr">
            <a:solidFill>
              <a:schemeClr val="tx1"/>
            </a:solidFill>
            <a:prstDash val="dash"/>
            <a:round/>
            <a:headEnd type="none" w="med" len="med"/>
            <a:tailEnd type="none" w="med" len="med"/>
          </a:ln>
          <a:effectLst/>
        </p:spPr>
      </p:cxnSp>
      <p:sp>
        <p:nvSpPr>
          <p:cNvPr id="40" name="Graphic Elements">
            <a:extLst>
              <a:ext uri="{FF2B5EF4-FFF2-40B4-BE49-F238E27FC236}">
                <a16:creationId xmlns:a16="http://schemas.microsoft.com/office/drawing/2014/main" id="{1E8E2027-5F69-C2CD-4C2B-863202E7CE07}"/>
              </a:ext>
            </a:extLst>
          </p:cNvPr>
          <p:cNvSpPr txBox="1"/>
          <p:nvPr/>
        </p:nvSpPr>
        <p:spPr>
          <a:xfrm>
            <a:off x="22490335" y="28397552"/>
            <a:ext cx="7273145" cy="769441"/>
          </a:xfrm>
          <a:prstGeom prst="rect">
            <a:avLst/>
          </a:prstGeom>
          <a:noFill/>
        </p:spPr>
        <p:txBody>
          <a:bodyPr wrap="square">
            <a:spAutoFit/>
          </a:bodyPr>
          <a:lstStyle/>
          <a:p>
            <a:pPr>
              <a:defRPr/>
            </a:pPr>
            <a:r>
              <a:rPr lang="en-US" sz="4400" b="1">
                <a:solidFill>
                  <a:srgbClr val="005BBB"/>
                </a:solidFill>
              </a:rPr>
              <a:t>Graphic Elements</a:t>
            </a:r>
          </a:p>
        </p:txBody>
      </p:sp>
      <p:pic>
        <p:nvPicPr>
          <p:cNvPr id="41" name="1" descr="1">
            <a:extLst>
              <a:ext uri="{FF2B5EF4-FFF2-40B4-BE49-F238E27FC236}">
                <a16:creationId xmlns:a16="http://schemas.microsoft.com/office/drawing/2014/main" id="{C9D75333-F84F-6F8A-AAC1-205F5F1BAAD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97700" y="29875183"/>
            <a:ext cx="621227" cy="621227"/>
          </a:xfrm>
          <a:prstGeom prst="rect">
            <a:avLst/>
          </a:prstGeom>
        </p:spPr>
      </p:pic>
      <p:pic>
        <p:nvPicPr>
          <p:cNvPr id="42" name="2" descr="2">
            <a:extLst>
              <a:ext uri="{FF2B5EF4-FFF2-40B4-BE49-F238E27FC236}">
                <a16:creationId xmlns:a16="http://schemas.microsoft.com/office/drawing/2014/main" id="{80BCA5F2-BF9E-9053-3996-BAB40ABB78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297700" y="30839600"/>
            <a:ext cx="621227" cy="621227"/>
          </a:xfrm>
          <a:prstGeom prst="rect">
            <a:avLst/>
          </a:prstGeom>
        </p:spPr>
      </p:pic>
      <p:pic>
        <p:nvPicPr>
          <p:cNvPr id="43" name="3" descr="3">
            <a:extLst>
              <a:ext uri="{FF2B5EF4-FFF2-40B4-BE49-F238E27FC236}">
                <a16:creationId xmlns:a16="http://schemas.microsoft.com/office/drawing/2014/main" id="{F41E4DD3-3DC1-97F4-4CB9-142DE28C0B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97700" y="31804019"/>
            <a:ext cx="621227" cy="621227"/>
          </a:xfrm>
          <a:prstGeom prst="rect">
            <a:avLst/>
          </a:prstGeom>
        </p:spPr>
      </p:pic>
      <p:pic>
        <p:nvPicPr>
          <p:cNvPr id="44" name="4" descr="4">
            <a:extLst>
              <a:ext uri="{FF2B5EF4-FFF2-40B4-BE49-F238E27FC236}">
                <a16:creationId xmlns:a16="http://schemas.microsoft.com/office/drawing/2014/main" id="{A4CB2ECE-F5EE-21B3-3633-054D48BAA6D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97703" y="32768439"/>
            <a:ext cx="620242" cy="620242"/>
          </a:xfrm>
          <a:prstGeom prst="rect">
            <a:avLst/>
          </a:prstGeom>
        </p:spPr>
      </p:pic>
      <p:pic>
        <p:nvPicPr>
          <p:cNvPr id="45" name="4" descr="5">
            <a:extLst>
              <a:ext uri="{FF2B5EF4-FFF2-40B4-BE49-F238E27FC236}">
                <a16:creationId xmlns:a16="http://schemas.microsoft.com/office/drawing/2014/main" id="{6B5BB671-63D9-DD6F-1DDF-5F0E4C2F25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297700" y="33731870"/>
            <a:ext cx="621227" cy="621227"/>
          </a:xfrm>
          <a:prstGeom prst="rect">
            <a:avLst/>
          </a:prstGeom>
        </p:spPr>
      </p:pic>
      <p:pic>
        <p:nvPicPr>
          <p:cNvPr id="46" name="6" descr="6">
            <a:extLst>
              <a:ext uri="{FF2B5EF4-FFF2-40B4-BE49-F238E27FC236}">
                <a16:creationId xmlns:a16="http://schemas.microsoft.com/office/drawing/2014/main" id="{111E9FBE-8D8A-5569-C134-EF38F6CBDBE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297700" y="34696288"/>
            <a:ext cx="621227" cy="621227"/>
          </a:xfrm>
          <a:prstGeom prst="rect">
            <a:avLst/>
          </a:prstGeom>
        </p:spPr>
      </p:pic>
      <p:pic>
        <p:nvPicPr>
          <p:cNvPr id="47" name="7" descr="7">
            <a:extLst>
              <a:ext uri="{FF2B5EF4-FFF2-40B4-BE49-F238E27FC236}">
                <a16:creationId xmlns:a16="http://schemas.microsoft.com/office/drawing/2014/main" id="{B7BD5531-6015-4962-5320-21A803832CD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235563" y="29875183"/>
            <a:ext cx="621227" cy="621227"/>
          </a:xfrm>
          <a:prstGeom prst="rect">
            <a:avLst/>
          </a:prstGeom>
        </p:spPr>
      </p:pic>
      <p:pic>
        <p:nvPicPr>
          <p:cNvPr id="48" name="8" descr="8">
            <a:extLst>
              <a:ext uri="{FF2B5EF4-FFF2-40B4-BE49-F238E27FC236}">
                <a16:creationId xmlns:a16="http://schemas.microsoft.com/office/drawing/2014/main" id="{0BCCC445-5FCC-C527-E150-7523E961950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235563" y="30832694"/>
            <a:ext cx="621227" cy="621227"/>
          </a:xfrm>
          <a:prstGeom prst="rect">
            <a:avLst/>
          </a:prstGeom>
        </p:spPr>
      </p:pic>
      <p:pic>
        <p:nvPicPr>
          <p:cNvPr id="49" name="9" descr="9">
            <a:extLst>
              <a:ext uri="{FF2B5EF4-FFF2-40B4-BE49-F238E27FC236}">
                <a16:creationId xmlns:a16="http://schemas.microsoft.com/office/drawing/2014/main" id="{2260C24C-24A1-BABB-B962-49477BE9A54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235563" y="31790204"/>
            <a:ext cx="621227" cy="621227"/>
          </a:xfrm>
          <a:prstGeom prst="rect">
            <a:avLst/>
          </a:prstGeom>
        </p:spPr>
      </p:pic>
      <p:pic>
        <p:nvPicPr>
          <p:cNvPr id="50" name="0" descr="0">
            <a:extLst>
              <a:ext uri="{FF2B5EF4-FFF2-40B4-BE49-F238E27FC236}">
                <a16:creationId xmlns:a16="http://schemas.microsoft.com/office/drawing/2014/main" id="{C804B553-9695-3F7C-2774-B65513593A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235563" y="32747717"/>
            <a:ext cx="621227" cy="621227"/>
          </a:xfrm>
          <a:prstGeom prst="rect">
            <a:avLst/>
          </a:prstGeom>
        </p:spPr>
      </p:pic>
      <p:cxnSp>
        <p:nvCxnSpPr>
          <p:cNvPr id="51"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25674411" y="29776270"/>
            <a:ext cx="0" cy="6028098"/>
          </a:xfrm>
          <a:prstGeom prst="line">
            <a:avLst/>
          </a:prstGeom>
          <a:noFill/>
          <a:ln w="25400" cap="flat" cmpd="sng" algn="ctr">
            <a:solidFill>
              <a:schemeClr val="tx1"/>
            </a:solidFill>
            <a:prstDash val="dash"/>
            <a:round/>
            <a:headEnd type="none" w="med" len="med"/>
            <a:tailEnd type="none" w="med" len="med"/>
          </a:ln>
          <a:effectLst/>
        </p:spPr>
      </p:cxnSp>
      <p:pic>
        <p:nvPicPr>
          <p:cNvPr id="52" name="A" descr="A">
            <a:extLst>
              <a:ext uri="{FF2B5EF4-FFF2-40B4-BE49-F238E27FC236}">
                <a16:creationId xmlns:a16="http://schemas.microsoft.com/office/drawing/2014/main" id="{8BDA6ADD-68AD-45AF-ADFF-28A7E63E1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0799" y="29852741"/>
            <a:ext cx="621227" cy="621227"/>
          </a:xfrm>
          <a:prstGeom prst="rect">
            <a:avLst/>
          </a:prstGeom>
        </p:spPr>
      </p:pic>
      <p:pic>
        <p:nvPicPr>
          <p:cNvPr id="53" name="B" descr="B">
            <a:extLst>
              <a:ext uri="{FF2B5EF4-FFF2-40B4-BE49-F238E27FC236}">
                <a16:creationId xmlns:a16="http://schemas.microsoft.com/office/drawing/2014/main" id="{DDED3933-5A56-747C-861A-0A59FE0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0799" y="30802130"/>
            <a:ext cx="621227" cy="621227"/>
          </a:xfrm>
          <a:prstGeom prst="rect">
            <a:avLst/>
          </a:prstGeom>
        </p:spPr>
      </p:pic>
      <p:pic>
        <p:nvPicPr>
          <p:cNvPr id="54" name="C" descr="C">
            <a:extLst>
              <a:ext uri="{FF2B5EF4-FFF2-40B4-BE49-F238E27FC236}">
                <a16:creationId xmlns:a16="http://schemas.microsoft.com/office/drawing/2014/main" id="{1F7CB0BD-EA46-D7AD-09B0-8D777B7B2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30799" y="31703720"/>
            <a:ext cx="621227" cy="621227"/>
          </a:xfrm>
          <a:prstGeom prst="rect">
            <a:avLst/>
          </a:prstGeom>
        </p:spPr>
      </p:pic>
      <p:pic>
        <p:nvPicPr>
          <p:cNvPr id="55" name="D" descr="D">
            <a:extLst>
              <a:ext uri="{FF2B5EF4-FFF2-40B4-BE49-F238E27FC236}">
                <a16:creationId xmlns:a16="http://schemas.microsoft.com/office/drawing/2014/main" id="{0B8CE82C-A086-C7B1-FD76-E28C910CCF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0799" y="32672385"/>
            <a:ext cx="621227" cy="621227"/>
          </a:xfrm>
          <a:prstGeom prst="rect">
            <a:avLst/>
          </a:prstGeom>
        </p:spPr>
      </p:pic>
      <p:pic>
        <p:nvPicPr>
          <p:cNvPr id="56" name="E" descr="E">
            <a:extLst>
              <a:ext uri="{FF2B5EF4-FFF2-40B4-BE49-F238E27FC236}">
                <a16:creationId xmlns:a16="http://schemas.microsoft.com/office/drawing/2014/main" id="{93FAE6FF-2105-121D-A8D6-1DCE544DDF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30799" y="33693878"/>
            <a:ext cx="621227" cy="621227"/>
          </a:xfrm>
          <a:prstGeom prst="rect">
            <a:avLst/>
          </a:prstGeom>
        </p:spPr>
      </p:pic>
      <p:pic>
        <p:nvPicPr>
          <p:cNvPr id="57" name="F" descr="F">
            <a:extLst>
              <a:ext uri="{FF2B5EF4-FFF2-40B4-BE49-F238E27FC236}">
                <a16:creationId xmlns:a16="http://schemas.microsoft.com/office/drawing/2014/main" id="{99201565-35BA-FB17-F022-0915C414ED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430799" y="34648598"/>
            <a:ext cx="621227" cy="621227"/>
          </a:xfrm>
          <a:prstGeom prst="rect">
            <a:avLst/>
          </a:prstGeom>
        </p:spPr>
      </p:pic>
      <p:pic>
        <p:nvPicPr>
          <p:cNvPr id="58" name="G" descr="G">
            <a:extLst>
              <a:ext uri="{FF2B5EF4-FFF2-40B4-BE49-F238E27FC236}">
                <a16:creationId xmlns:a16="http://schemas.microsoft.com/office/drawing/2014/main" id="{E3147BA1-19D7-0205-AB9D-7D6E39B9583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383217" y="29852741"/>
            <a:ext cx="621227" cy="621227"/>
          </a:xfrm>
          <a:prstGeom prst="rect">
            <a:avLst/>
          </a:prstGeom>
        </p:spPr>
      </p:pic>
      <p:pic>
        <p:nvPicPr>
          <p:cNvPr id="59" name="H" descr="H">
            <a:extLst>
              <a:ext uri="{FF2B5EF4-FFF2-40B4-BE49-F238E27FC236}">
                <a16:creationId xmlns:a16="http://schemas.microsoft.com/office/drawing/2014/main" id="{5824CBF8-C856-8BAE-56EC-B7894E0425A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383217" y="30802130"/>
            <a:ext cx="621227" cy="621227"/>
          </a:xfrm>
          <a:prstGeom prst="rect">
            <a:avLst/>
          </a:prstGeom>
        </p:spPr>
      </p:pic>
      <p:pic>
        <p:nvPicPr>
          <p:cNvPr id="60" name="I" descr="I">
            <a:extLst>
              <a:ext uri="{FF2B5EF4-FFF2-40B4-BE49-F238E27FC236}">
                <a16:creationId xmlns:a16="http://schemas.microsoft.com/office/drawing/2014/main" id="{F5466988-6563-ACA6-B817-5913C7FEB9E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7396378" y="31703720"/>
            <a:ext cx="621227" cy="621227"/>
          </a:xfrm>
          <a:prstGeom prst="rect">
            <a:avLst/>
          </a:prstGeom>
        </p:spPr>
      </p:pic>
      <p:pic>
        <p:nvPicPr>
          <p:cNvPr id="61" name="J" descr="J">
            <a:extLst>
              <a:ext uri="{FF2B5EF4-FFF2-40B4-BE49-F238E27FC236}">
                <a16:creationId xmlns:a16="http://schemas.microsoft.com/office/drawing/2014/main" id="{1C85347F-DBD2-AB20-F831-B36C02C1BDD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96378" y="32672385"/>
            <a:ext cx="621227" cy="621227"/>
          </a:xfrm>
          <a:prstGeom prst="rect">
            <a:avLst/>
          </a:prstGeom>
        </p:spPr>
      </p:pic>
      <p:pic>
        <p:nvPicPr>
          <p:cNvPr id="62" name="K" descr="K">
            <a:extLst>
              <a:ext uri="{FF2B5EF4-FFF2-40B4-BE49-F238E27FC236}">
                <a16:creationId xmlns:a16="http://schemas.microsoft.com/office/drawing/2014/main" id="{FE13C520-9F0A-B9D2-82E2-9D053BD9704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396378" y="33693878"/>
            <a:ext cx="621227" cy="621227"/>
          </a:xfrm>
          <a:prstGeom prst="rect">
            <a:avLst/>
          </a:prstGeom>
        </p:spPr>
      </p:pic>
      <p:pic>
        <p:nvPicPr>
          <p:cNvPr id="63" name="L" descr="L">
            <a:extLst>
              <a:ext uri="{FF2B5EF4-FFF2-40B4-BE49-F238E27FC236}">
                <a16:creationId xmlns:a16="http://schemas.microsoft.com/office/drawing/2014/main" id="{2802A913-DA97-5C9B-6CEA-2B1ED3AF1CF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7396378" y="34648598"/>
            <a:ext cx="621227" cy="621227"/>
          </a:xfrm>
          <a:prstGeom prst="rect">
            <a:avLst/>
          </a:prstGeom>
        </p:spPr>
      </p:pic>
      <p:pic>
        <p:nvPicPr>
          <p:cNvPr id="64" name="M" descr="M">
            <a:extLst>
              <a:ext uri="{FF2B5EF4-FFF2-40B4-BE49-F238E27FC236}">
                <a16:creationId xmlns:a16="http://schemas.microsoft.com/office/drawing/2014/main" id="{218F4176-1CC5-DD7A-DF40-06F0C0609BF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335635" y="29852741"/>
            <a:ext cx="621227" cy="621227"/>
          </a:xfrm>
          <a:prstGeom prst="rect">
            <a:avLst/>
          </a:prstGeom>
        </p:spPr>
      </p:pic>
      <p:pic>
        <p:nvPicPr>
          <p:cNvPr id="65" name="N" descr="N">
            <a:extLst>
              <a:ext uri="{FF2B5EF4-FFF2-40B4-BE49-F238E27FC236}">
                <a16:creationId xmlns:a16="http://schemas.microsoft.com/office/drawing/2014/main" id="{99C0C31E-3203-25A1-ACF2-7ADC8920C9C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8335635" y="30802130"/>
            <a:ext cx="621227" cy="621227"/>
          </a:xfrm>
          <a:prstGeom prst="rect">
            <a:avLst/>
          </a:prstGeom>
        </p:spPr>
      </p:pic>
      <p:pic>
        <p:nvPicPr>
          <p:cNvPr id="66" name="O" descr="O">
            <a:extLst>
              <a:ext uri="{FF2B5EF4-FFF2-40B4-BE49-F238E27FC236}">
                <a16:creationId xmlns:a16="http://schemas.microsoft.com/office/drawing/2014/main" id="{305D0240-5300-F47E-1B54-EF876519493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8361957" y="31703720"/>
            <a:ext cx="621227" cy="621227"/>
          </a:xfrm>
          <a:prstGeom prst="rect">
            <a:avLst/>
          </a:prstGeom>
        </p:spPr>
      </p:pic>
      <p:pic>
        <p:nvPicPr>
          <p:cNvPr id="67" name="P" descr="P">
            <a:extLst>
              <a:ext uri="{FF2B5EF4-FFF2-40B4-BE49-F238E27FC236}">
                <a16:creationId xmlns:a16="http://schemas.microsoft.com/office/drawing/2014/main" id="{30588A27-8AD9-0459-8585-960F2211BC6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8361957" y="32672385"/>
            <a:ext cx="621227" cy="621227"/>
          </a:xfrm>
          <a:prstGeom prst="rect">
            <a:avLst/>
          </a:prstGeom>
        </p:spPr>
      </p:pic>
      <p:pic>
        <p:nvPicPr>
          <p:cNvPr id="68" name="Q" descr="Q">
            <a:extLst>
              <a:ext uri="{FF2B5EF4-FFF2-40B4-BE49-F238E27FC236}">
                <a16:creationId xmlns:a16="http://schemas.microsoft.com/office/drawing/2014/main" id="{A1B8FA8F-275F-E7B4-D6CA-CC7FA8FFCFB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361957" y="33693878"/>
            <a:ext cx="621227" cy="621227"/>
          </a:xfrm>
          <a:prstGeom prst="rect">
            <a:avLst/>
          </a:prstGeom>
        </p:spPr>
      </p:pic>
      <p:pic>
        <p:nvPicPr>
          <p:cNvPr id="69" name="R" descr="R">
            <a:extLst>
              <a:ext uri="{FF2B5EF4-FFF2-40B4-BE49-F238E27FC236}">
                <a16:creationId xmlns:a16="http://schemas.microsoft.com/office/drawing/2014/main" id="{B4EDAE1A-5C5F-27FB-B184-06FD7728AF8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8361957" y="34648598"/>
            <a:ext cx="621227" cy="621227"/>
          </a:xfrm>
          <a:prstGeom prst="rect">
            <a:avLst/>
          </a:prstGeom>
        </p:spPr>
      </p:pic>
      <p:pic>
        <p:nvPicPr>
          <p:cNvPr id="70" name="S" descr="S">
            <a:extLst>
              <a:ext uri="{FF2B5EF4-FFF2-40B4-BE49-F238E27FC236}">
                <a16:creationId xmlns:a16="http://schemas.microsoft.com/office/drawing/2014/main" id="{F1285699-FF95-D69D-6C59-16BC2011ECA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9288053" y="29852741"/>
            <a:ext cx="621227" cy="621227"/>
          </a:xfrm>
          <a:prstGeom prst="rect">
            <a:avLst/>
          </a:prstGeom>
        </p:spPr>
      </p:pic>
      <p:pic>
        <p:nvPicPr>
          <p:cNvPr id="71" name="T" descr="T">
            <a:extLst>
              <a:ext uri="{FF2B5EF4-FFF2-40B4-BE49-F238E27FC236}">
                <a16:creationId xmlns:a16="http://schemas.microsoft.com/office/drawing/2014/main" id="{020EB6B8-4F35-B737-B176-89541A7F12B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9288053" y="30802130"/>
            <a:ext cx="621227" cy="621227"/>
          </a:xfrm>
          <a:prstGeom prst="rect">
            <a:avLst/>
          </a:prstGeom>
        </p:spPr>
      </p:pic>
      <p:pic>
        <p:nvPicPr>
          <p:cNvPr id="72" name="U" descr="U">
            <a:extLst>
              <a:ext uri="{FF2B5EF4-FFF2-40B4-BE49-F238E27FC236}">
                <a16:creationId xmlns:a16="http://schemas.microsoft.com/office/drawing/2014/main" id="{FF641127-22CF-F857-E96A-9331D9BD2C6F}"/>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9327535" y="31703720"/>
            <a:ext cx="621227" cy="621227"/>
          </a:xfrm>
          <a:prstGeom prst="rect">
            <a:avLst/>
          </a:prstGeom>
        </p:spPr>
      </p:pic>
      <p:pic>
        <p:nvPicPr>
          <p:cNvPr id="73" name="V" descr="V">
            <a:extLst>
              <a:ext uri="{FF2B5EF4-FFF2-40B4-BE49-F238E27FC236}">
                <a16:creationId xmlns:a16="http://schemas.microsoft.com/office/drawing/2014/main" id="{4CC47DE2-2996-60B9-F50A-263912DEEA4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9327535" y="32672385"/>
            <a:ext cx="621227" cy="621227"/>
          </a:xfrm>
          <a:prstGeom prst="rect">
            <a:avLst/>
          </a:prstGeom>
        </p:spPr>
      </p:pic>
      <p:pic>
        <p:nvPicPr>
          <p:cNvPr id="74" name="W" descr="W">
            <a:extLst>
              <a:ext uri="{FF2B5EF4-FFF2-40B4-BE49-F238E27FC236}">
                <a16:creationId xmlns:a16="http://schemas.microsoft.com/office/drawing/2014/main" id="{03895FEA-E135-1247-066E-A206E758ECF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9327535" y="33693878"/>
            <a:ext cx="621227" cy="621227"/>
          </a:xfrm>
          <a:prstGeom prst="rect">
            <a:avLst/>
          </a:prstGeom>
        </p:spPr>
      </p:pic>
      <p:pic>
        <p:nvPicPr>
          <p:cNvPr id="75" name="X" descr="X">
            <a:extLst>
              <a:ext uri="{FF2B5EF4-FFF2-40B4-BE49-F238E27FC236}">
                <a16:creationId xmlns:a16="http://schemas.microsoft.com/office/drawing/2014/main" id="{FD586BEF-03C6-8AAB-73FC-041EA33999DE}"/>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9327535" y="34648598"/>
            <a:ext cx="621227" cy="621227"/>
          </a:xfrm>
          <a:prstGeom prst="rect">
            <a:avLst/>
          </a:prstGeom>
        </p:spPr>
      </p:pic>
      <p:pic>
        <p:nvPicPr>
          <p:cNvPr id="76" name="Y" descr="Y">
            <a:extLst>
              <a:ext uri="{FF2B5EF4-FFF2-40B4-BE49-F238E27FC236}">
                <a16:creationId xmlns:a16="http://schemas.microsoft.com/office/drawing/2014/main" id="{1D0A0324-6405-6E68-24C8-8D083B44DF27}"/>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0240470" y="29852741"/>
            <a:ext cx="621227" cy="621227"/>
          </a:xfrm>
          <a:prstGeom prst="rect">
            <a:avLst/>
          </a:prstGeom>
        </p:spPr>
      </p:pic>
      <p:pic>
        <p:nvPicPr>
          <p:cNvPr id="77" name="Z" descr="Z">
            <a:extLst>
              <a:ext uri="{FF2B5EF4-FFF2-40B4-BE49-F238E27FC236}">
                <a16:creationId xmlns:a16="http://schemas.microsoft.com/office/drawing/2014/main" id="{D325A328-9656-ABA5-8FBE-8D9C186536B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0240470" y="30802130"/>
            <a:ext cx="621227" cy="621227"/>
          </a:xfrm>
          <a:prstGeom prst="rect">
            <a:avLst/>
          </a:prstGeom>
        </p:spPr>
      </p:pic>
      <p:cxnSp>
        <p:nvCxnSpPr>
          <p:cNvPr id="78"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a:off x="22440899" y="36216856"/>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105D266E-297D-9B08-02EB-27358D98974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 </a:t>
            </a:r>
            <a:r>
              <a:rPr lang="en-US" sz="2400" err="1">
                <a:latin typeface="Arial" charset="0"/>
                <a:ea typeface="Arial" charset="0"/>
                <a:cs typeface="Arial" charset="0"/>
              </a:rPr>
              <a:t>posuere</a:t>
            </a:r>
            <a:r>
              <a:rPr lang="en-US" sz="2400">
                <a:latin typeface="Arial" charset="0"/>
                <a:ea typeface="Arial" charset="0"/>
                <a:cs typeface="Arial" charset="0"/>
              </a:rPr>
              <a:t> </a:t>
            </a:r>
            <a:r>
              <a:rPr lang="en-US" sz="2400" err="1">
                <a:latin typeface="Arial" charset="0"/>
                <a:ea typeface="Arial" charset="0"/>
                <a:cs typeface="Arial" charset="0"/>
              </a:rPr>
              <a:t>nibh</a:t>
            </a:r>
            <a:r>
              <a:rPr lang="en-US" sz="2400">
                <a:latin typeface="Arial" charset="0"/>
                <a:ea typeface="Arial" charset="0"/>
                <a:cs typeface="Arial" charset="0"/>
              </a:rPr>
              <a:t> id,</a:t>
            </a: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a:t>
            </a:r>
            <a:r>
              <a:rPr lang="en-US" sz="2400" err="1">
                <a:latin typeface="Arial" charset="0"/>
                <a:ea typeface="Arial" charset="0"/>
                <a:cs typeface="Arial" charset="0"/>
              </a:rPr>
              <a:t>Phasellus</a:t>
            </a:r>
            <a:r>
              <a:rPr lang="en-US" sz="2400">
                <a:latin typeface="Arial" charset="0"/>
                <a:ea typeface="Arial" charset="0"/>
                <a:cs typeface="Arial" charset="0"/>
              </a:rPr>
              <a:t> nec </a:t>
            </a:r>
            <a:r>
              <a:rPr lang="en-US" sz="2400" err="1">
                <a:latin typeface="Arial" charset="0"/>
                <a:ea typeface="Arial" charset="0"/>
                <a:cs typeface="Arial" charset="0"/>
              </a:rPr>
              <a:t>lectus</a:t>
            </a:r>
            <a:r>
              <a:rPr lang="en-US" sz="2400">
                <a:latin typeface="Arial" charset="0"/>
                <a:ea typeface="Arial" charset="0"/>
                <a:cs typeface="Arial" charset="0"/>
              </a:rPr>
              <a:t> </a:t>
            </a:r>
            <a:r>
              <a:rPr lang="en-US" sz="2400" err="1">
                <a:latin typeface="Arial" charset="0"/>
                <a:ea typeface="Arial" charset="0"/>
                <a:cs typeface="Arial" charset="0"/>
              </a:rPr>
              <a:t>bibendum</a:t>
            </a:r>
            <a:r>
              <a:rPr lang="en-US" sz="2400">
                <a:latin typeface="Arial" charset="0"/>
                <a:ea typeface="Arial" charset="0"/>
                <a:cs typeface="Arial" charset="0"/>
              </a:rPr>
              <a:t>,</a:t>
            </a:r>
          </a:p>
          <a:p>
            <a:pPr>
              <a:lnSpc>
                <a:spcPts val="3600"/>
              </a:lnSpc>
              <a:buClr>
                <a:schemeClr val="tx2"/>
              </a:buClr>
              <a:buFont typeface="+mj-lt"/>
              <a:buAutoNum type="arabicPeriod"/>
              <a:defRPr/>
            </a:pPr>
            <a:r>
              <a:rPr lang="en-US" sz="2400">
                <a:latin typeface="Arial" charset="0"/>
                <a:ea typeface="Arial" charset="0"/>
                <a:cs typeface="Arial" charset="0"/>
              </a:rPr>
              <a:t>  Lacinia magna.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diam id, </a:t>
            </a:r>
            <a:r>
              <a:rPr lang="en-US" sz="2400" err="1">
                <a:latin typeface="Arial" charset="0"/>
                <a:ea typeface="Arial" charset="0"/>
                <a:cs typeface="Arial" charset="0"/>
              </a:rPr>
              <a:t>egestas</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Mauris </a:t>
            </a:r>
            <a:r>
              <a:rPr lang="en-US" sz="2400" err="1">
                <a:latin typeface="Arial" charset="0"/>
                <a:ea typeface="Arial" charset="0"/>
                <a:cs typeface="Arial" charset="0"/>
              </a:rPr>
              <a:t>orci</a:t>
            </a:r>
            <a:r>
              <a:rPr lang="en-US" sz="2400">
                <a:latin typeface="Arial" charset="0"/>
                <a:ea typeface="Arial" charset="0"/>
                <a:cs typeface="Arial" charset="0"/>
              </a:rPr>
              <a:t> mi, </a:t>
            </a:r>
            <a:r>
              <a:rPr lang="en-US" sz="2400" err="1">
                <a:latin typeface="Arial" charset="0"/>
                <a:ea typeface="Arial" charset="0"/>
                <a:cs typeface="Arial" charset="0"/>
              </a:rPr>
              <a:t>varius</a:t>
            </a:r>
            <a:r>
              <a:rPr lang="en-US" sz="2400">
                <a:latin typeface="Arial" charset="0"/>
                <a:ea typeface="Arial" charset="0"/>
                <a:cs typeface="Arial" charset="0"/>
              </a:rPr>
              <a:t> id diam id, </a:t>
            </a:r>
            <a:r>
              <a:rPr lang="en-US" sz="2400" err="1">
                <a:latin typeface="Arial" charset="0"/>
                <a:ea typeface="Arial" charset="0"/>
                <a:cs typeface="Arial" charset="0"/>
              </a:rPr>
              <a:t>egestas</a:t>
            </a:r>
            <a:r>
              <a:rPr lang="en-US" sz="2400">
                <a:latin typeface="Arial" charset="0"/>
                <a:ea typeface="Arial" charset="0"/>
                <a:cs typeface="Arial" charset="0"/>
              </a:rPr>
              <a:t> auctor </a:t>
            </a:r>
            <a:r>
              <a:rPr lang="en-US" sz="2400" err="1">
                <a:latin typeface="Arial" charset="0"/>
                <a:ea typeface="Arial" charset="0"/>
                <a:cs typeface="Arial" charset="0"/>
              </a:rPr>
              <a:t>enim</a:t>
            </a:r>
            <a:endParaRPr lang="en-US" sz="2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Duis vitae </a:t>
            </a:r>
            <a:r>
              <a:rPr lang="en-US" sz="2400" err="1">
                <a:latin typeface="Arial" charset="0"/>
                <a:ea typeface="Arial" charset="0"/>
                <a:cs typeface="Arial" charset="0"/>
              </a:rPr>
              <a:t>tincidunt</a:t>
            </a:r>
            <a:r>
              <a:rPr lang="en-US" sz="2400">
                <a:latin typeface="Arial" charset="0"/>
                <a:ea typeface="Arial" charset="0"/>
                <a:cs typeface="Arial" charset="0"/>
              </a:rPr>
              <a:t> </a:t>
            </a:r>
            <a:r>
              <a:rPr lang="en-US" sz="2400" err="1">
                <a:latin typeface="Arial" charset="0"/>
                <a:ea typeface="Arial" charset="0"/>
                <a:cs typeface="Arial" charset="0"/>
              </a:rPr>
              <a:t>tortor</a:t>
            </a:r>
            <a:r>
              <a:rPr lang="en-US" sz="2400">
                <a:latin typeface="Arial" charset="0"/>
                <a:ea typeface="Arial" charset="0"/>
                <a:cs typeface="Arial" charset="0"/>
              </a:rPr>
              <a:t>, vitae </a:t>
            </a:r>
            <a:r>
              <a:rPr lang="en-US" sz="2400" err="1">
                <a:latin typeface="Arial" charset="0"/>
                <a:ea typeface="Arial" charset="0"/>
                <a:cs typeface="Arial" charset="0"/>
              </a:rPr>
              <a:t>sollicitudin</a:t>
            </a:r>
            <a:r>
              <a:rPr lang="en-US" sz="2400">
                <a:latin typeface="Arial" charset="0"/>
                <a:ea typeface="Arial" charset="0"/>
                <a:cs typeface="Arial" charset="0"/>
              </a:rPr>
              <a:t> magna</a:t>
            </a:r>
          </a:p>
        </p:txBody>
      </p:sp>
      <p:sp>
        <p:nvSpPr>
          <p:cNvPr id="161"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spTree>
    <p:extLst>
      <p:ext uri="{BB962C8B-B14F-4D97-AF65-F5344CB8AC3E}">
        <p14:creationId xmlns:p14="http://schemas.microsoft.com/office/powerpoint/2010/main" val="216130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0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13DE1-253A-C66B-3AB0-585D0C147E59}"/>
              </a:ext>
            </a:extLst>
          </p:cNvPr>
          <p:cNvSpPr/>
          <p:nvPr/>
        </p:nvSpPr>
        <p:spPr>
          <a:xfrm>
            <a:off x="20947912" y="5864954"/>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76548-18B9-7B47-0DF5-9D428C51A9DA}"/>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4" name="Poster Title">
            <a:extLst>
              <a:ext uri="{FF2B5EF4-FFF2-40B4-BE49-F238E27FC236}">
                <a16:creationId xmlns:a16="http://schemas.microsoft.com/office/drawing/2014/main" id="{8CAF18F6-5B72-A388-F4C6-1E3522816B3D}"/>
              </a:ext>
            </a:extLst>
          </p:cNvPr>
          <p:cNvSpPr>
            <a:spLocks noChangeArrowheads="1"/>
          </p:cNvSpPr>
          <p:nvPr/>
        </p:nvSpPr>
        <p:spPr bwMode="auto">
          <a:xfrm>
            <a:off x="946150" y="1550522"/>
            <a:ext cx="21133921" cy="210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37931725" indent="-37474525"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defRPr/>
            </a:pPr>
            <a:r>
              <a:rPr lang="en-US" sz="3200">
                <a:solidFill>
                  <a:srgbClr val="FFFFFF"/>
                </a:solidFill>
                <a:latin typeface="Arial"/>
                <a:ea typeface="ＭＳ Ｐゴシック"/>
                <a:cs typeface="Arial"/>
              </a:rPr>
              <a:t>Automated Utility Billing Intelligence System</a:t>
            </a:r>
            <a:endParaRPr lang="en-US" sz="3200">
              <a:ea typeface="ＭＳ Ｐゴシック"/>
            </a:endParaRPr>
          </a:p>
          <a:p>
            <a:pPr>
              <a:spcBef>
                <a:spcPts val="600"/>
              </a:spcBef>
              <a:spcAft>
                <a:spcPts val="1800"/>
              </a:spcAft>
              <a:defRPr/>
            </a:pPr>
            <a:r>
              <a:rPr lang="en-US" altLang="en-US" sz="3200">
                <a:solidFill>
                  <a:srgbClr val="FFFFFF"/>
                </a:solidFill>
                <a:latin typeface="+mn-lt"/>
                <a:ea typeface="Arial" charset="0"/>
                <a:cs typeface="Arial"/>
              </a:rPr>
              <a:t>Team: </a:t>
            </a:r>
            <a:r>
              <a:rPr lang="en-US" altLang="en-US" sz="3200" err="1">
                <a:solidFill>
                  <a:srgbClr val="FFFFFF"/>
                </a:solidFill>
                <a:latin typeface="+mn-lt"/>
                <a:ea typeface="Arial" charset="0"/>
                <a:cs typeface="Arial"/>
              </a:rPr>
              <a:t>EagleEye</a:t>
            </a:r>
            <a:endParaRPr lang="en-US" altLang="en-US" sz="3200">
              <a:solidFill>
                <a:srgbClr val="FFFFFF"/>
              </a:solidFill>
              <a:latin typeface="+mn-lt"/>
              <a:ea typeface="Arial" charset="0"/>
              <a:cs typeface="Arial"/>
            </a:endParaRPr>
          </a:p>
          <a:p>
            <a:pPr>
              <a:spcBef>
                <a:spcPts val="1800"/>
              </a:spcBef>
              <a:defRPr/>
            </a:pPr>
            <a:r>
              <a:rPr lang="en-US" altLang="en-US" sz="3200">
                <a:solidFill>
                  <a:srgbClr val="FFFFFF"/>
                </a:solidFill>
                <a:latin typeface="+mn-lt"/>
                <a:ea typeface="Arial" charset="0"/>
                <a:cs typeface="Arial"/>
              </a:rPr>
              <a:t>Harshal Patil, Avipsa </a:t>
            </a:r>
            <a:r>
              <a:rPr lang="en-US" altLang="en-US" sz="3200" err="1">
                <a:solidFill>
                  <a:srgbClr val="FFFFFF"/>
                </a:solidFill>
                <a:latin typeface="+mn-lt"/>
                <a:ea typeface="Arial" charset="0"/>
                <a:cs typeface="Arial"/>
              </a:rPr>
              <a:t>Bhujabal</a:t>
            </a:r>
            <a:r>
              <a:rPr lang="en-US" altLang="en-US" sz="3200">
                <a:solidFill>
                  <a:srgbClr val="FFFFFF"/>
                </a:solidFill>
                <a:latin typeface="+mn-lt"/>
                <a:ea typeface="Arial" charset="0"/>
                <a:cs typeface="Arial"/>
              </a:rPr>
              <a:t>, Aarushi </a:t>
            </a:r>
            <a:r>
              <a:rPr lang="en-US" altLang="en-US" sz="3200" err="1">
                <a:solidFill>
                  <a:srgbClr val="FFFFFF"/>
                </a:solidFill>
                <a:latin typeface="+mn-lt"/>
                <a:ea typeface="Arial" charset="0"/>
                <a:cs typeface="Arial"/>
              </a:rPr>
              <a:t>Jugran</a:t>
            </a:r>
          </a:p>
        </p:txBody>
      </p:sp>
      <p:sp>
        <p:nvSpPr>
          <p:cNvPr id="135"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929278" y="5856780"/>
            <a:ext cx="7243046" cy="9238235"/>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nSpc>
                <a:spcPts val="4039"/>
              </a:lnSpc>
              <a:spcAft>
                <a:spcPts val="1054"/>
              </a:spcAft>
            </a:pPr>
            <a:r>
              <a:rPr lang="en-US" sz="3200" b="1">
                <a:solidFill>
                  <a:srgbClr val="005BBB"/>
                </a:solidFill>
                <a:latin typeface="+mj-lt"/>
                <a:ea typeface="ＭＳ Ｐゴシック"/>
              </a:rPr>
              <a:t>Problem Statement</a:t>
            </a:r>
            <a:endParaRPr lang="en-US" sz="3200" b="1">
              <a:solidFill>
                <a:srgbClr val="005BBB"/>
              </a:solidFill>
              <a:latin typeface="+mj-lt"/>
              <a:cs typeface="Arial" panose="020B0604020202020204"/>
            </a:endParaRPr>
          </a:p>
          <a:p>
            <a:r>
              <a:rPr lang="en-US" sz="3200">
                <a:latin typeface="Arial Narrow"/>
                <a:ea typeface="Arial" charset="0"/>
                <a:cs typeface="Arial"/>
              </a:rPr>
              <a:t>Manual</a:t>
            </a:r>
            <a:r>
              <a:rPr lang="en-US" sz="3200">
                <a:latin typeface="Arial Narrow"/>
                <a:ea typeface="Arial" charset="0"/>
              </a:rPr>
              <a:t> bill review faces three key challenges:</a:t>
            </a:r>
          </a:p>
          <a:p>
            <a:pPr marL="571500" indent="-571500">
              <a:buFont typeface="Arial"/>
              <a:buChar char="•"/>
            </a:pPr>
            <a:r>
              <a:rPr lang="en-US" sz="3200" b="1">
                <a:latin typeface="Arial Narrow"/>
                <a:ea typeface="Arial" charset="0"/>
              </a:rPr>
              <a:t>High Effort &amp; Complexity:</a:t>
            </a:r>
            <a:r>
              <a:rPr lang="en-US" sz="3200">
                <a:latin typeface="Arial Narrow"/>
                <a:ea typeface="Arial" charset="0"/>
              </a:rPr>
              <a:t> Bills arrive in varied formats (scanned PDFs, tables, multi-page statements) requiring manual extraction and verification.</a:t>
            </a:r>
            <a:endParaRPr lang="en-US" sz="3200">
              <a:latin typeface="Arial Narrow"/>
            </a:endParaRPr>
          </a:p>
          <a:p>
            <a:pPr marL="571500" indent="-571500">
              <a:buFont typeface="Arial"/>
              <a:buChar char="•"/>
            </a:pPr>
            <a:r>
              <a:rPr lang="en-US" sz="3200" b="1">
                <a:latin typeface="Arial Narrow"/>
                <a:ea typeface="Arial" charset="0"/>
              </a:rPr>
              <a:t>Tariff Volatility:</a:t>
            </a:r>
            <a:r>
              <a:rPr lang="en-US" sz="3200">
                <a:latin typeface="Arial Narrow"/>
                <a:ea typeface="Arial" charset="0"/>
              </a:rPr>
              <a:t> Service class tariffs (SC1, SC1C, SC2, SC3, SC3A…) change yearly, demanding constant updates to calculation models.</a:t>
            </a:r>
            <a:endParaRPr lang="en-US" sz="3200">
              <a:latin typeface="Arial Narrow"/>
            </a:endParaRPr>
          </a:p>
          <a:p>
            <a:pPr marL="571500" indent="-571500">
              <a:buFont typeface="Arial"/>
              <a:buChar char="•"/>
            </a:pPr>
            <a:r>
              <a:rPr lang="en-US" sz="3200" b="1">
                <a:latin typeface="Arial Narrow"/>
                <a:ea typeface="Arial" charset="0"/>
              </a:rPr>
              <a:t>Undetected Anomalies:</a:t>
            </a:r>
            <a:r>
              <a:rPr lang="en-US" sz="3200">
                <a:latin typeface="Arial Narrow"/>
                <a:ea typeface="Arial" charset="0"/>
              </a:rPr>
              <a:t> Usage spikes, incorrect demand charges, and mis-classified service classes often go unnoticed due to volume.</a:t>
            </a:r>
            <a:endParaRPr lang="en-US" sz="3200">
              <a:latin typeface="Arial Narrow"/>
            </a:endParaRPr>
          </a:p>
          <a:p>
            <a:r>
              <a:rPr lang="en-US" sz="3200">
                <a:latin typeface="Arial Narrow"/>
                <a:ea typeface="Arial" charset="0"/>
              </a:rPr>
              <a:t>Troy &amp; Banks needed a </a:t>
            </a:r>
            <a:r>
              <a:rPr lang="en-US" sz="3200" b="1">
                <a:latin typeface="Arial Narrow"/>
                <a:ea typeface="Arial" charset="0"/>
              </a:rPr>
              <a:t>scalable, automated, auditable solution</a:t>
            </a:r>
            <a:r>
              <a:rPr lang="en-US" sz="3200">
                <a:latin typeface="Arial Narrow"/>
                <a:ea typeface="Arial" charset="0"/>
              </a:rPr>
              <a:t> to accelerate their monthly billing review pipeline.</a:t>
            </a:r>
            <a:endParaRPr lang="en-US" sz="3200">
              <a:latin typeface="Arial Narrow"/>
            </a:endParaRPr>
          </a:p>
          <a:p>
            <a:pPr>
              <a:lnSpc>
                <a:spcPts val="5400"/>
              </a:lnSpc>
            </a:pPr>
            <a:endParaRPr lang="en-US" altLang="en-US" sz="3200">
              <a:latin typeface="Arial" charset="0"/>
              <a:ea typeface="Arial" charset="0"/>
              <a:cs typeface="Arial"/>
            </a:endParaRPr>
          </a:p>
        </p:txBody>
      </p:sp>
      <p:cxnSp>
        <p:nvCxnSpPr>
          <p:cNvPr id="136"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383557" y="16911044"/>
            <a:ext cx="9954073" cy="0"/>
          </a:xfrm>
          <a:prstGeom prst="line">
            <a:avLst/>
          </a:prstGeom>
          <a:noFill/>
          <a:ln w="25400" cap="flat" cmpd="sng" algn="ctr">
            <a:solidFill>
              <a:schemeClr val="bg1"/>
            </a:solidFill>
            <a:prstDash val="dash"/>
            <a:round/>
            <a:headEnd type="none" w="med" len="med"/>
            <a:tailEnd type="none" w="med" len="med"/>
          </a:ln>
          <a:effectLst/>
        </p:spPr>
      </p:cxnSp>
      <p:sp>
        <p:nvSpPr>
          <p:cNvPr id="137" name="Methods Textbox">
            <a:extLst>
              <a:ext uri="{FF2B5EF4-FFF2-40B4-BE49-F238E27FC236}">
                <a16:creationId xmlns:a16="http://schemas.microsoft.com/office/drawing/2014/main" id="{22614E0C-32D9-939E-57AA-2394A3722CEA}"/>
              </a:ext>
            </a:extLst>
          </p:cNvPr>
          <p:cNvSpPr txBox="1"/>
          <p:nvPr/>
        </p:nvSpPr>
        <p:spPr>
          <a:xfrm>
            <a:off x="956951" y="15035987"/>
            <a:ext cx="8589555"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cxnSp>
        <p:nvCxnSpPr>
          <p:cNvPr id="138"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a:off x="-12615" y="23444271"/>
            <a:ext cx="16802867" cy="73642"/>
          </a:xfrm>
          <a:prstGeom prst="line">
            <a:avLst/>
          </a:prstGeom>
          <a:noFill/>
          <a:ln w="25400" cap="flat" cmpd="sng" algn="ctr">
            <a:solidFill>
              <a:schemeClr val="tx1"/>
            </a:solidFill>
            <a:prstDash val="dash"/>
            <a:round/>
            <a:headEnd type="none" w="med" len="med"/>
            <a:tailEnd type="none" w="med" len="med"/>
          </a:ln>
          <a:effectLst/>
        </p:spPr>
      </p:cxnSp>
      <p:sp>
        <p:nvSpPr>
          <p:cNvPr id="139" name="Data Analysis Textbox">
            <a:extLst>
              <a:ext uri="{FF2B5EF4-FFF2-40B4-BE49-F238E27FC236}">
                <a16:creationId xmlns:a16="http://schemas.microsoft.com/office/drawing/2014/main" id="{2C340658-DC82-0854-BD57-DCF984A4F46A}"/>
              </a:ext>
            </a:extLst>
          </p:cNvPr>
          <p:cNvSpPr txBox="1"/>
          <p:nvPr/>
        </p:nvSpPr>
        <p:spPr>
          <a:xfrm>
            <a:off x="947386" y="23872577"/>
            <a:ext cx="9796182" cy="12705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System Architecture</a:t>
            </a:r>
          </a:p>
          <a:p>
            <a:pPr>
              <a:lnSpc>
                <a:spcPts val="4600"/>
              </a:lnSpc>
              <a:spcAft>
                <a:spcPts val="1000"/>
              </a:spcAft>
              <a:defRPr/>
            </a:pPr>
            <a:endParaRPr lang="en-US" sz="3200">
              <a:latin typeface="Arial" charset="0"/>
              <a:ea typeface="Arial" charset="0"/>
              <a:cs typeface="Arial" charset="0"/>
            </a:endParaRPr>
          </a:p>
        </p:txBody>
      </p:sp>
      <p:cxnSp>
        <p:nvCxnSpPr>
          <p:cNvPr id="14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flipV="1">
            <a:off x="77749" y="14525508"/>
            <a:ext cx="16876508" cy="7364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8735079" y="5747468"/>
            <a:ext cx="1" cy="8413291"/>
          </a:xfrm>
          <a:prstGeom prst="line">
            <a:avLst/>
          </a:prstGeom>
          <a:noFill/>
          <a:ln w="25400" cap="flat" cmpd="sng" algn="ctr">
            <a:solidFill>
              <a:schemeClr val="tx1"/>
            </a:solidFill>
            <a:prstDash val="dash"/>
            <a:round/>
            <a:headEnd type="none" w="med" len="med"/>
            <a:tailEnd type="none" w="med" len="med"/>
          </a:ln>
          <a:effectLst/>
        </p:spPr>
      </p:cxnSp>
      <p:cxnSp>
        <p:nvCxnSpPr>
          <p:cNvPr id="142" name="Horizontal Section Divider" descr="Horizontal Divider">
            <a:extLst>
              <a:ext uri="{FF2B5EF4-FFF2-40B4-BE49-F238E27FC236}">
                <a16:creationId xmlns:a16="http://schemas.microsoft.com/office/drawing/2014/main" id="{18790602-8030-9081-BA9F-B2EE4C0FDB20}"/>
              </a:ext>
            </a:extLst>
          </p:cNvPr>
          <p:cNvCxnSpPr>
            <a:cxnSpLocks/>
          </p:cNvCxnSpPr>
          <p:nvPr/>
        </p:nvCxnSpPr>
        <p:spPr bwMode="auto">
          <a:xfrm>
            <a:off x="22612492" y="27052283"/>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flipV="1">
            <a:off x="25337280" y="33830088"/>
            <a:ext cx="85916" cy="6333296"/>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a:off x="-69536" y="33403469"/>
            <a:ext cx="16581937" cy="0"/>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A5837C2C-C394-CD8B-F1E7-D8E4C3EA0EA7}"/>
              </a:ext>
            </a:extLst>
          </p:cNvPr>
          <p:cNvSpPr txBox="1"/>
          <p:nvPr/>
        </p:nvSpPr>
        <p:spPr>
          <a:xfrm>
            <a:off x="17371442" y="5922377"/>
            <a:ext cx="9141759" cy="3630096"/>
          </a:xfrm>
          <a:prstGeom prst="rect">
            <a:avLst/>
          </a:prstGeom>
          <a:noFill/>
          <a:effectLst/>
        </p:spPr>
        <p:txBody>
          <a:bodyPr wrap="square">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Results</a:t>
            </a:r>
          </a:p>
          <a:p>
            <a:pPr>
              <a:lnSpc>
                <a:spcPts val="4600"/>
              </a:lnSpc>
              <a:spcAft>
                <a:spcPts val="1000"/>
              </a:spcAft>
              <a:defRPr/>
            </a:pPr>
            <a:r>
              <a:rPr lang="en-US" sz="3200">
                <a:latin typeface="Arial" charset="0"/>
                <a:ea typeface="Arial" charset="0"/>
                <a:cs typeface="Arial" charset="0"/>
              </a:rPr>
              <a:t>Mauris orci mi, varius id diam id, egestas auctor enim. Praesent ut massa nibh. Duis purus neque, facilisis cursus ultrices vel, ullamcorper ac augue. Donec semper lorem vitae urna pulvinar, in congue massa tristique quis augue.</a:t>
            </a:r>
          </a:p>
        </p:txBody>
      </p:sp>
      <p:cxnSp>
        <p:nvCxnSpPr>
          <p:cNvPr id="146" name="Horizontal Section Divider" descr="Horizontal Divider">
            <a:extLst>
              <a:ext uri="{FF2B5EF4-FFF2-40B4-BE49-F238E27FC236}">
                <a16:creationId xmlns:a16="http://schemas.microsoft.com/office/drawing/2014/main" id="{D03983EA-C4AB-CED2-E387-C43293571980}"/>
              </a:ext>
            </a:extLst>
          </p:cNvPr>
          <p:cNvCxnSpPr>
            <a:cxnSpLocks/>
          </p:cNvCxnSpPr>
          <p:nvPr/>
        </p:nvCxnSpPr>
        <p:spPr bwMode="auto">
          <a:xfrm>
            <a:off x="22440899" y="19041680"/>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47" name="Conclusion Analysis Textbox">
            <a:extLst>
              <a:ext uri="{FF2B5EF4-FFF2-40B4-BE49-F238E27FC236}">
                <a16:creationId xmlns:a16="http://schemas.microsoft.com/office/drawing/2014/main" id="{88FF83FE-19CA-324E-C348-53768BD1C9E3}"/>
              </a:ext>
            </a:extLst>
          </p:cNvPr>
          <p:cNvSpPr txBox="1"/>
          <p:nvPr/>
        </p:nvSpPr>
        <p:spPr>
          <a:xfrm>
            <a:off x="17773522" y="33759564"/>
            <a:ext cx="6777197" cy="732930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rPr>
              <a:t>Conclusion</a:t>
            </a:r>
          </a:p>
          <a:p>
            <a:pPr>
              <a:lnSpc>
                <a:spcPts val="4600"/>
              </a:lnSpc>
              <a:spcAft>
                <a:spcPts val="1000"/>
              </a:spcAft>
              <a:defRPr/>
            </a:pPr>
            <a:r>
              <a:rPr lang="en-US" sz="3200">
                <a:latin typeface="Arial"/>
                <a:ea typeface="+mn-lt"/>
                <a:cs typeface="Arial"/>
              </a:rPr>
              <a:t>This</a:t>
            </a:r>
            <a:r>
              <a:rPr lang="en-US" sz="3200">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Troy &amp; Banks’ review workflow and reduces processing time dramatically.</a:t>
            </a:r>
          </a:p>
        </p:txBody>
      </p:sp>
      <p:cxnSp>
        <p:nvCxnSpPr>
          <p:cNvPr id="148" name="Horizontal Section Divider" descr="Horizontal Divider">
            <a:extLst>
              <a:ext uri="{FF2B5EF4-FFF2-40B4-BE49-F238E27FC236}">
                <a16:creationId xmlns:a16="http://schemas.microsoft.com/office/drawing/2014/main" id="{24D85432-D7F7-8AA4-FE2F-928273C63E13}"/>
              </a:ext>
            </a:extLst>
          </p:cNvPr>
          <p:cNvCxnSpPr>
            <a:cxnSpLocks/>
          </p:cNvCxnSpPr>
          <p:nvPr/>
        </p:nvCxnSpPr>
        <p:spPr bwMode="auto">
          <a:xfrm>
            <a:off x="22440899" y="27984134"/>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150"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17058186" y="5915955"/>
            <a:ext cx="220928" cy="35411635"/>
          </a:xfrm>
          <a:prstGeom prst="line">
            <a:avLst/>
          </a:prstGeom>
          <a:noFill/>
          <a:ln w="25400" cap="flat" cmpd="sng" algn="ctr">
            <a:solidFill>
              <a:schemeClr val="tx1"/>
            </a:solidFill>
            <a:prstDash val="dash"/>
            <a:round/>
            <a:headEnd type="none" w="med" len="med"/>
            <a:tailEnd type="none" w="med" len="med"/>
          </a:ln>
          <a:effectLst/>
        </p:spPr>
      </p:cxnSp>
      <p:cxnSp>
        <p:nvCxnSpPr>
          <p:cNvPr id="151" name="Horizontal Section Divider" descr="Horizontal Divider">
            <a:extLst>
              <a:ext uri="{FF2B5EF4-FFF2-40B4-BE49-F238E27FC236}">
                <a16:creationId xmlns:a16="http://schemas.microsoft.com/office/drawing/2014/main" id="{462D98CE-CF6C-C5F5-EDD8-46CA445B4CA5}"/>
              </a:ext>
            </a:extLst>
          </p:cNvPr>
          <p:cNvCxnSpPr>
            <a:cxnSpLocks/>
          </p:cNvCxnSpPr>
          <p:nvPr/>
        </p:nvCxnSpPr>
        <p:spPr bwMode="auto">
          <a:xfrm flipV="1">
            <a:off x="17801392" y="33344783"/>
            <a:ext cx="14372650" cy="73642"/>
          </a:xfrm>
          <a:prstGeom prst="line">
            <a:avLst/>
          </a:prstGeom>
          <a:noFill/>
          <a:ln w="25400" cap="flat" cmpd="sng" algn="ctr">
            <a:solidFill>
              <a:schemeClr val="tx1"/>
            </a:solidFill>
            <a:prstDash val="dash"/>
            <a:round/>
            <a:headEnd type="none" w="med" len="med"/>
            <a:tailEnd type="none" w="med" len="med"/>
          </a:ln>
          <a:effectLst/>
        </p:spPr>
      </p:cxnSp>
      <p:sp>
        <p:nvSpPr>
          <p:cNvPr id="152" name="References Textbox">
            <a:extLst>
              <a:ext uri="{FF2B5EF4-FFF2-40B4-BE49-F238E27FC236}">
                <a16:creationId xmlns:a16="http://schemas.microsoft.com/office/drawing/2014/main" id="{105D266E-297D-9B08-02EB-27358D989742}"/>
              </a:ext>
            </a:extLst>
          </p:cNvPr>
          <p:cNvSpPr txBox="1"/>
          <p:nvPr/>
        </p:nvSpPr>
        <p:spPr>
          <a:xfrm>
            <a:off x="25800603" y="33797156"/>
            <a:ext cx="6368324" cy="512960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3336"/>
              </a:lnSpc>
              <a:spcAft>
                <a:spcPts val="1054"/>
              </a:spcAft>
              <a:buClr>
                <a:schemeClr val="tx2"/>
              </a:buClr>
              <a:defRPr/>
            </a:pPr>
            <a:r>
              <a:rPr lang="en-US" sz="3200" b="1">
                <a:solidFill>
                  <a:srgbClr val="005BBB"/>
                </a:solidFill>
                <a:latin typeface="Arial"/>
                <a:ea typeface="Arial" charset="0"/>
                <a:cs typeface="Arial"/>
              </a:rPr>
              <a:t>Future Enhancements</a:t>
            </a:r>
            <a:endParaRPr lang="en-US" sz="3200" b="1">
              <a:solidFill>
                <a:srgbClr val="005BBB"/>
              </a:solidFill>
              <a:latin typeface="Arial"/>
              <a:ea typeface="Arial" charset="0"/>
              <a:cs typeface="Arial" charset="0"/>
            </a:endParaRPr>
          </a:p>
          <a:p>
            <a:pPr>
              <a:lnSpc>
                <a:spcPts val="3336"/>
              </a:lnSpc>
              <a:spcAft>
                <a:spcPts val="1054"/>
              </a:spcAft>
              <a:defRPr/>
            </a:pPr>
            <a:endParaRPr lang="en-US" sz="3200" b="1">
              <a:solidFill>
                <a:srgbClr val="005BBB"/>
              </a:solidFill>
              <a:ea typeface="+mn-lt"/>
              <a:cs typeface="+mn-lt"/>
            </a:endParaRPr>
          </a:p>
          <a:p>
            <a:pPr marL="571500" indent="-571500">
              <a:buFont typeface="Arial"/>
              <a:buChar char="•"/>
              <a:defRPr/>
            </a:pPr>
            <a:r>
              <a:rPr lang="en-US" sz="3200">
                <a:ea typeface="+mn-lt"/>
                <a:cs typeface="+mn-lt"/>
              </a:rPr>
              <a:t>Expand tariff engine to support multiple utilities nationwide</a:t>
            </a:r>
            <a:endParaRPr lang="en-US" sz="3200">
              <a:cs typeface="Arial"/>
            </a:endParaRPr>
          </a:p>
          <a:p>
            <a:pPr marL="571500" indent="-571500">
              <a:buFont typeface="Arial"/>
              <a:buChar char="•"/>
              <a:defRPr/>
            </a:pPr>
            <a:r>
              <a:rPr lang="en-US" sz="3200">
                <a:ea typeface="+mn-lt"/>
                <a:cs typeface="+mn-lt"/>
              </a:rPr>
              <a:t>Add forecasting models for consumption &amp; demand</a:t>
            </a:r>
            <a:endParaRPr lang="en-US" sz="3200">
              <a:cs typeface="Arial"/>
            </a:endParaRPr>
          </a:p>
          <a:p>
            <a:pPr marL="571500" indent="-571500">
              <a:buFont typeface="Arial"/>
              <a:buChar char="•"/>
              <a:defRPr/>
            </a:pPr>
            <a:r>
              <a:rPr lang="en-US" sz="3200">
                <a:ea typeface="+mn-lt"/>
                <a:cs typeface="+mn-lt"/>
              </a:rPr>
              <a:t>Add anomaly clustering to identify municipality-level patterns</a:t>
            </a:r>
            <a:endParaRPr lang="en-US" sz="3200">
              <a:cs typeface="Arial" panose="020B0604020202020204"/>
            </a:endParaRPr>
          </a:p>
          <a:p>
            <a:pPr>
              <a:lnSpc>
                <a:spcPts val="3600"/>
              </a:lnSpc>
              <a:buClr>
                <a:schemeClr val="tx2"/>
              </a:buClr>
              <a:buFont typeface="Arial"/>
              <a:buChar char="•"/>
              <a:defRPr/>
            </a:pPr>
            <a:endParaRPr lang="en-US" sz="3200">
              <a:latin typeface="Arial" charset="0"/>
              <a:ea typeface="Arial" charset="0"/>
              <a:cs typeface="Arial"/>
            </a:endParaRPr>
          </a:p>
        </p:txBody>
      </p:sp>
      <p:sp>
        <p:nvSpPr>
          <p:cNvPr id="153" name="Contact information">
            <a:extLst>
              <a:ext uri="{FF2B5EF4-FFF2-40B4-BE49-F238E27FC236}">
                <a16:creationId xmlns:a16="http://schemas.microsoft.com/office/drawing/2014/main" id="{F471D456-B679-E933-19D8-8B971EE6563A}"/>
              </a:ext>
            </a:extLst>
          </p:cNvPr>
          <p:cNvSpPr/>
          <p:nvPr/>
        </p:nvSpPr>
        <p:spPr>
          <a:xfrm>
            <a:off x="22342899" y="41826295"/>
            <a:ext cx="10575501" cy="1496100"/>
          </a:xfrm>
          <a:prstGeom prst="rect">
            <a:avLst/>
          </a:prstGeom>
        </p:spPr>
        <p:txBody>
          <a:bodyPr wrap="square">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spcAft>
                <a:spcPts val="400"/>
              </a:spcAft>
              <a:defRPr/>
            </a:pPr>
            <a:r>
              <a:rPr lang="en-US" altLang="en-US" sz="3200">
                <a:solidFill>
                  <a:schemeClr val="bg1"/>
                </a:solidFill>
                <a:ea typeface="Arial" charset="0"/>
              </a:rPr>
              <a:t>Department or Office name goes here </a:t>
            </a:r>
            <a:br>
              <a:rPr lang="en-US" altLang="en-US" sz="3200">
                <a:solidFill>
                  <a:schemeClr val="bg1"/>
                </a:solidFill>
                <a:ea typeface="Arial" charset="0"/>
              </a:rPr>
            </a:br>
            <a:r>
              <a:rPr lang="en-US" altLang="en-US" sz="3200">
                <a:solidFill>
                  <a:schemeClr val="bg1"/>
                </a:solidFill>
                <a:ea typeface="Arial" charset="0"/>
              </a:rPr>
              <a:t>School, College or Division name goes here</a:t>
            </a:r>
          </a:p>
          <a:p>
            <a:pPr>
              <a:spcAft>
                <a:spcPts val="80"/>
              </a:spcAft>
              <a:defRPr/>
            </a:pPr>
            <a:r>
              <a:rPr lang="en-US" sz="3200" b="1" err="1">
                <a:solidFill>
                  <a:schemeClr val="bg1"/>
                </a:solidFill>
              </a:rPr>
              <a:t>buffalo.edu</a:t>
            </a:r>
            <a:endParaRPr lang="en-US" sz="3200" b="1">
              <a:solidFill>
                <a:schemeClr val="bg1"/>
              </a:solidFill>
            </a:endParaRPr>
          </a:p>
          <a:p>
            <a:pPr>
              <a:spcAft>
                <a:spcPts val="80"/>
              </a:spcAft>
              <a:defRPr/>
            </a:pPr>
            <a:endParaRPr lang="en-US" altLang="en-US" sz="3200">
              <a:solidFill>
                <a:schemeClr val="bg1"/>
              </a:solidFill>
              <a:ea typeface="Arial" charset="0"/>
            </a:endParaRPr>
          </a:p>
        </p:txBody>
      </p:sp>
      <p:sp>
        <p:nvSpPr>
          <p:cNvPr id="154" name="Results Textbox">
            <a:extLst>
              <a:ext uri="{FF2B5EF4-FFF2-40B4-BE49-F238E27FC236}">
                <a16:creationId xmlns:a16="http://schemas.microsoft.com/office/drawing/2014/main" id="{C44C595E-87B5-CF37-0234-6A3D9DE1C19B}"/>
              </a:ext>
            </a:extLst>
          </p:cNvPr>
          <p:cNvSpPr txBox="1"/>
          <p:nvPr/>
        </p:nvSpPr>
        <p:spPr>
          <a:xfrm>
            <a:off x="956167" y="33827961"/>
            <a:ext cx="9141759" cy="57047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Business Impact</a:t>
            </a:r>
            <a:endParaRPr lang="en-US" sz="3200">
              <a:latin typeface="Arial" charset="0"/>
              <a:ea typeface="Arial" charset="0"/>
              <a:cs typeface="Arial" charset="0"/>
            </a:endParaRPr>
          </a:p>
        </p:txBody>
      </p:sp>
      <p:pic>
        <p:nvPicPr>
          <p:cNvPr id="156" name="Picture 155" descr="Project roadmap">
            <a:extLst>
              <a:ext uri="{FF2B5EF4-FFF2-40B4-BE49-F238E27FC236}">
                <a16:creationId xmlns:a16="http://schemas.microsoft.com/office/drawing/2014/main" id="{9F556256-EEDB-5C4B-B891-3FB980A3CB28}"/>
              </a:ext>
            </a:extLst>
          </p:cNvPr>
          <p:cNvPicPr>
            <a:picLocks noChangeAspect="1"/>
          </p:cNvPicPr>
          <p:nvPr/>
        </p:nvPicPr>
        <p:blipFill>
          <a:blip r:embed="rId2"/>
          <a:srcRect t="11926" r="324" b="10236"/>
          <a:stretch>
            <a:fillRect/>
          </a:stretch>
        </p:blipFill>
        <p:spPr>
          <a:xfrm>
            <a:off x="360836" y="15735283"/>
            <a:ext cx="16378836" cy="7376207"/>
          </a:xfrm>
          <a:prstGeom prst="rect">
            <a:avLst/>
          </a:prstGeom>
        </p:spPr>
      </p:pic>
      <p:pic>
        <p:nvPicPr>
          <p:cNvPr id="2" name="Picture 1" descr="A computer screen shot of a diagram&#10;&#10;AI-generated content may be incorrect.">
            <a:extLst>
              <a:ext uri="{FF2B5EF4-FFF2-40B4-BE49-F238E27FC236}">
                <a16:creationId xmlns:a16="http://schemas.microsoft.com/office/drawing/2014/main" id="{B47C3BAF-9A11-86BD-AFA7-BC2F3CF8733E}"/>
              </a:ext>
            </a:extLst>
          </p:cNvPr>
          <p:cNvPicPr>
            <a:picLocks noChangeAspect="1"/>
          </p:cNvPicPr>
          <p:nvPr/>
        </p:nvPicPr>
        <p:blipFill>
          <a:blip r:embed="rId3"/>
          <a:srcRect l="3972" t="18575" r="7153" b="-936"/>
          <a:stretch>
            <a:fillRect/>
          </a:stretch>
        </p:blipFill>
        <p:spPr>
          <a:xfrm>
            <a:off x="390445" y="24492604"/>
            <a:ext cx="16460874" cy="8563882"/>
          </a:xfrm>
          <a:prstGeom prst="rect">
            <a:avLst/>
          </a:prstGeom>
        </p:spPr>
      </p:pic>
      <p:pic>
        <p:nvPicPr>
          <p:cNvPr id="5" name="Picture 4" descr="A diagram of a system&#10;&#10;AI-generated content may be incorrect.">
            <a:extLst>
              <a:ext uri="{FF2B5EF4-FFF2-40B4-BE49-F238E27FC236}">
                <a16:creationId xmlns:a16="http://schemas.microsoft.com/office/drawing/2014/main" id="{6FA99E68-813E-3A47-6F50-4C19B14CF638}"/>
              </a:ext>
            </a:extLst>
          </p:cNvPr>
          <p:cNvPicPr>
            <a:picLocks noChangeAspect="1"/>
          </p:cNvPicPr>
          <p:nvPr/>
        </p:nvPicPr>
        <p:blipFill>
          <a:blip r:embed="rId4"/>
          <a:srcRect l="-268" t="12681" r="-878" b="5435"/>
          <a:stretch>
            <a:fillRect/>
          </a:stretch>
        </p:blipFill>
        <p:spPr>
          <a:xfrm>
            <a:off x="-274179" y="34979702"/>
            <a:ext cx="8670727" cy="5194495"/>
          </a:xfrm>
          <a:prstGeom prst="rect">
            <a:avLst/>
          </a:prstGeom>
        </p:spPr>
      </p:pic>
      <p:sp>
        <p:nvSpPr>
          <p:cNvPr id="6" name="Results Textbox">
            <a:extLst>
              <a:ext uri="{FF2B5EF4-FFF2-40B4-BE49-F238E27FC236}">
                <a16:creationId xmlns:a16="http://schemas.microsoft.com/office/drawing/2014/main" id="{EACFFBE7-F94A-D64C-A465-6294EF60D731}"/>
              </a:ext>
            </a:extLst>
          </p:cNvPr>
          <p:cNvSpPr txBox="1"/>
          <p:nvPr/>
        </p:nvSpPr>
        <p:spPr>
          <a:xfrm>
            <a:off x="9067079" y="5853365"/>
            <a:ext cx="7370469" cy="4821641"/>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b="1">
                <a:solidFill>
                  <a:srgbClr val="005BBB"/>
                </a:solidFill>
                <a:latin typeface="+mj-lt"/>
                <a:cs typeface="Arial"/>
              </a:rPr>
              <a:t>Proposed Solution</a:t>
            </a:r>
          </a:p>
          <a:p>
            <a:pPr>
              <a:lnSpc>
                <a:spcPts val="4600"/>
              </a:lnSpc>
              <a:spcAft>
                <a:spcPts val="1000"/>
              </a:spcAft>
              <a:defRPr/>
            </a:pPr>
            <a:r>
              <a:rPr lang="en-US" sz="3200">
                <a:latin typeface="Arial" charset="0"/>
                <a:ea typeface="Arial" charset="0"/>
                <a:cs typeface="Arial" charset="0"/>
              </a:rPr>
              <a:t>Mauris orci mi, varius id diam id, egestas auctor enim. Praesent ut massa nibh. Duis purus neque, facilisis cursus ultrices vel, ullamcorper ac augue. Donec semper lorem vitae urna pulvinar, in congue massa tristique quis augue.</a:t>
            </a:r>
          </a:p>
        </p:txBody>
      </p:sp>
    </p:spTree>
    <p:extLst>
      <p:ext uri="{BB962C8B-B14F-4D97-AF65-F5344CB8AC3E}">
        <p14:creationId xmlns:p14="http://schemas.microsoft.com/office/powerpoint/2010/main" val="137281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946150" y="1550522"/>
            <a:ext cx="21133921" cy="3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700">
                <a:solidFill>
                  <a:srgbClr val="FFFFFF"/>
                </a:solidFill>
                <a:latin typeface="Arial"/>
                <a:ea typeface="ＭＳ Ｐゴシック"/>
                <a:cs typeface="Arial"/>
              </a:rPr>
              <a:t>ELECTRIC BILL AUDIT AUTOMATION</a:t>
            </a:r>
            <a:endParaRPr lang="en-US" altLang="en-US" sz="7700">
              <a:solidFill>
                <a:srgbClr val="FFFFFF"/>
              </a:solidFill>
              <a:latin typeface="Arial"/>
              <a:cs typeface="Arial"/>
            </a:endParaRPr>
          </a:p>
          <a:p>
            <a:pPr>
              <a:spcBef>
                <a:spcPts val="600"/>
              </a:spcBef>
              <a:spcAft>
                <a:spcPts val="1800"/>
              </a:spcAft>
              <a:defRPr/>
            </a:pPr>
            <a:r>
              <a:rPr lang="en-US" altLang="en-US" sz="4400">
                <a:solidFill>
                  <a:srgbClr val="FFFFFF"/>
                </a:solidFill>
                <a:latin typeface="+mn-lt"/>
                <a:ea typeface="Arial" charset="0"/>
                <a:cs typeface="Arial"/>
              </a:rPr>
              <a:t>Avipsa </a:t>
            </a:r>
            <a:r>
              <a:rPr lang="en-US" altLang="en-US" sz="4400" err="1">
                <a:solidFill>
                  <a:srgbClr val="FFFFFF"/>
                </a:solidFill>
                <a:latin typeface="+mn-lt"/>
                <a:ea typeface="Arial" charset="0"/>
                <a:cs typeface="Arial"/>
              </a:rPr>
              <a:t>Bhujabal</a:t>
            </a:r>
            <a:r>
              <a:rPr lang="en-US" altLang="en-US" sz="4400">
                <a:solidFill>
                  <a:srgbClr val="FFFFFF"/>
                </a:solidFill>
                <a:latin typeface="+mn-lt"/>
                <a:ea typeface="Arial" charset="0"/>
                <a:cs typeface="Arial"/>
              </a:rPr>
              <a:t>, Aarushi </a:t>
            </a:r>
            <a:r>
              <a:rPr lang="en-US" altLang="en-US" sz="4400" err="1">
                <a:solidFill>
                  <a:srgbClr val="FFFFFF"/>
                </a:solidFill>
                <a:latin typeface="+mn-lt"/>
                <a:ea typeface="Arial" charset="0"/>
                <a:cs typeface="Arial"/>
              </a:rPr>
              <a:t>Jugran</a:t>
            </a:r>
            <a:r>
              <a:rPr lang="en-US" altLang="en-US" sz="4400">
                <a:solidFill>
                  <a:srgbClr val="FFFFFF"/>
                </a:solidFill>
                <a:latin typeface="+mn-lt"/>
                <a:ea typeface="Arial" charset="0"/>
                <a:cs typeface="Arial"/>
              </a:rPr>
              <a:t>, Harshal Patil</a:t>
            </a:r>
          </a:p>
          <a:p>
            <a:pPr>
              <a:spcBef>
                <a:spcPts val="600"/>
              </a:spcBef>
              <a:spcAft>
                <a:spcPts val="1800"/>
              </a:spcAft>
              <a:defRPr/>
            </a:pPr>
            <a:r>
              <a:rPr lang="en-US" altLang="en-US" sz="4400">
                <a:solidFill>
                  <a:srgbClr val="FFFFFF"/>
                </a:solidFill>
                <a:latin typeface="+mn-lt"/>
                <a:ea typeface="Arial" charset="0"/>
                <a:cs typeface="Arial"/>
              </a:rPr>
              <a:t>Prof. Adithya Narayanan, Prof. Saverio Marrazzo</a:t>
            </a: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545364" y="6599945"/>
            <a:ext cx="9097592" cy="11068864"/>
          </a:xfrm>
          <a:prstGeom prst="rect">
            <a:avLst/>
          </a:prstGeom>
          <a:no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ea typeface="ＭＳ Ｐゴシック"/>
                <a:cs typeface="Arial"/>
              </a:rPr>
              <a:t>PROBLEM STATEMENT</a:t>
            </a:r>
            <a:endParaRPr lang="en-US" sz="4400" b="1">
              <a:solidFill>
                <a:srgbClr val="005BBB"/>
              </a:solidFill>
              <a:latin typeface="+mj-lt"/>
            </a:endParaRPr>
          </a:p>
          <a:p>
            <a:pPr>
              <a:lnSpc>
                <a:spcPts val="5400"/>
              </a:lnSpc>
            </a:pPr>
            <a:r>
              <a:rPr lang="en-US" sz="3600">
                <a:latin typeface="Times"/>
                <a:ea typeface="ＭＳ Ｐゴシック"/>
                <a:cs typeface="Arial"/>
              </a:rPr>
              <a:t>Organizations that manage large numbers of utility accounts face frequent billing errors due to complex tariff structures, inconsistent bill formats, and manual verification processes. Monthly bills arrive as unstructured PDFs, requiring manual data entry and manual cross-checking against hundreds of pages of tariff rules. This slow and error-prone workflow leads to overcharges, financial losses, compliance issues, and makes large-scale auditing nearly impossible. There is an urgent need for an automated, scalable system capable of interpreting tariff logic, validating charges, and detecting discrepancies accurately and efficiently.</a:t>
            </a:r>
            <a:endParaRPr lang="en-US" sz="3600">
              <a:latin typeface="Times"/>
              <a:ea typeface="ＭＳ Ｐゴシック"/>
            </a:endParaRPr>
          </a:p>
        </p:txBody>
      </p:sp>
      <p:cxnSp>
        <p:nvCxnSpPr>
          <p:cNvPr id="12" name="Horizontal Section Divider" descr="Horizontal Divider">
            <a:extLst>
              <a:ext uri="{FF2B5EF4-FFF2-40B4-BE49-F238E27FC236}">
                <a16:creationId xmlns:a16="http://schemas.microsoft.com/office/drawing/2014/main" id="{FA9CD980-CAA8-B247-B623-40A39BE5BEF8}"/>
              </a:ext>
            </a:extLst>
          </p:cNvPr>
          <p:cNvCxnSpPr>
            <a:cxnSpLocks/>
          </p:cNvCxnSpPr>
          <p:nvPr/>
        </p:nvCxnSpPr>
        <p:spPr bwMode="auto">
          <a:xfrm>
            <a:off x="1133458" y="1813243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5FBBC0B6-D787-D945-A995-B5D5A9D0A98B}"/>
              </a:ext>
            </a:extLst>
          </p:cNvPr>
          <p:cNvSpPr txBox="1"/>
          <p:nvPr/>
        </p:nvSpPr>
        <p:spPr>
          <a:xfrm>
            <a:off x="1137916" y="18701071"/>
            <a:ext cx="9124812" cy="21573535"/>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PROPOSED SOLUTION</a:t>
            </a:r>
          </a:p>
          <a:p>
            <a:pPr>
              <a:spcAft>
                <a:spcPts val="1000"/>
              </a:spcAft>
              <a:defRPr/>
            </a:pPr>
            <a:r>
              <a:rPr lang="en-US" sz="2800">
                <a:latin typeface="Times"/>
                <a:cs typeface="Arial"/>
              </a:rPr>
              <a:t>We present a fully automated, AI-driven billing audit system designed to replace manual verification workflows. The solution integrates tariff intelligence, automated bill extraction, and a rule-based calculation engine to ensure precise and scalable auditing.</a:t>
            </a:r>
            <a:endParaRPr lang="en-US" sz="7250">
              <a:latin typeface="Times"/>
              <a:cs typeface="Arial"/>
            </a:endParaRPr>
          </a:p>
          <a:p>
            <a:pPr>
              <a:defRPr/>
            </a:pPr>
            <a:r>
              <a:rPr lang="en-US" sz="3200" b="1">
                <a:solidFill>
                  <a:schemeClr val="tx2"/>
                </a:solidFill>
                <a:latin typeface="Times"/>
                <a:cs typeface="Arial"/>
              </a:rPr>
              <a:t>Tariff Interpretation &amp; Rule Modeling</a:t>
            </a:r>
          </a:p>
          <a:p>
            <a:pPr marL="457200" indent="-457200">
              <a:spcAft>
                <a:spcPts val="1000"/>
              </a:spcAft>
              <a:buFont typeface="Arial"/>
              <a:buChar char="•"/>
              <a:defRPr/>
            </a:pPr>
            <a:r>
              <a:rPr lang="en-US" sz="2800">
                <a:latin typeface="Times"/>
                <a:cs typeface="Arial"/>
              </a:rPr>
              <a:t>Converts complex tariff documents into structured rule sets.</a:t>
            </a:r>
            <a:endParaRPr lang="en-US" sz="7250">
              <a:latin typeface="Times"/>
              <a:cs typeface="Arial"/>
            </a:endParaRPr>
          </a:p>
          <a:p>
            <a:pPr marL="457200" indent="-457200">
              <a:spcAft>
                <a:spcPts val="1000"/>
              </a:spcAft>
              <a:buFont typeface="Arial"/>
              <a:buChar char="•"/>
              <a:defRPr/>
            </a:pPr>
            <a:r>
              <a:rPr lang="en-US" sz="2800">
                <a:latin typeface="Times"/>
                <a:cs typeface="Arial"/>
              </a:rPr>
              <a:t>Uses LLMs to extract customer charges, energy rates, demand charges, surcharges, and conditional rules.</a:t>
            </a:r>
            <a:endParaRPr lang="en-US" sz="7250">
              <a:latin typeface="Times"/>
              <a:cs typeface="Arial"/>
            </a:endParaRPr>
          </a:p>
          <a:p>
            <a:pPr marL="457200" indent="-457200">
              <a:spcAft>
                <a:spcPts val="1000"/>
              </a:spcAft>
              <a:buFont typeface="Arial"/>
              <a:buChar char="•"/>
              <a:defRPr/>
            </a:pPr>
            <a:r>
              <a:rPr lang="en-US" sz="2800">
                <a:latin typeface="Times"/>
                <a:cs typeface="Arial"/>
              </a:rPr>
              <a:t>Builds formula trees that replicate how utility companies calculate bills.</a:t>
            </a:r>
            <a:endParaRPr lang="en-US" sz="7250">
              <a:latin typeface="Times"/>
              <a:cs typeface="Arial"/>
            </a:endParaRPr>
          </a:p>
          <a:p>
            <a:pPr>
              <a:defRPr/>
            </a:pPr>
            <a:r>
              <a:rPr lang="en-US" sz="3200" b="1">
                <a:solidFill>
                  <a:schemeClr val="tx2"/>
                </a:solidFill>
                <a:latin typeface="Times"/>
                <a:cs typeface="Arial"/>
              </a:rPr>
              <a:t>Automated Bill Extraction</a:t>
            </a:r>
          </a:p>
          <a:p>
            <a:pPr marL="457200" indent="-457200">
              <a:spcAft>
                <a:spcPts val="1000"/>
              </a:spcAft>
              <a:buFont typeface="Arial"/>
              <a:buChar char="•"/>
              <a:defRPr/>
            </a:pPr>
            <a:r>
              <a:rPr lang="en-US" sz="2800">
                <a:latin typeface="Times"/>
                <a:cs typeface="Arial"/>
              </a:rPr>
              <a:t>Parses raw PDF bills and normalizes them into a consistent schema.</a:t>
            </a:r>
            <a:endParaRPr lang="en-US" sz="7250">
              <a:latin typeface="Times"/>
              <a:cs typeface="Arial"/>
            </a:endParaRPr>
          </a:p>
          <a:p>
            <a:pPr marL="457200" indent="-457200">
              <a:spcAft>
                <a:spcPts val="1000"/>
              </a:spcAft>
              <a:buFont typeface="Arial"/>
              <a:buChar char="•"/>
              <a:defRPr/>
            </a:pPr>
            <a:r>
              <a:rPr lang="en-US" sz="2800">
                <a:latin typeface="Times"/>
                <a:cs typeface="Arial"/>
              </a:rPr>
              <a:t>Extracts usage data, demand, meter reads, rates applied, and line-item charges.</a:t>
            </a:r>
            <a:endParaRPr lang="en-US" sz="8000">
              <a:solidFill>
                <a:schemeClr val="tx2"/>
              </a:solidFill>
              <a:latin typeface="Times"/>
              <a:cs typeface="Arial"/>
            </a:endParaRPr>
          </a:p>
          <a:p>
            <a:pPr>
              <a:defRPr/>
            </a:pPr>
            <a:r>
              <a:rPr lang="en-US" sz="3200">
                <a:solidFill>
                  <a:schemeClr val="tx2"/>
                </a:solidFill>
                <a:latin typeface="Times"/>
                <a:cs typeface="Arial"/>
              </a:rPr>
              <a:t> </a:t>
            </a:r>
            <a:r>
              <a:rPr lang="en-US" sz="3200" b="1">
                <a:solidFill>
                  <a:schemeClr val="tx2"/>
                </a:solidFill>
                <a:latin typeface="Times"/>
                <a:cs typeface="Arial"/>
              </a:rPr>
              <a:t>Automated Billing Calculation Engine</a:t>
            </a:r>
          </a:p>
          <a:p>
            <a:pPr marL="457200" indent="-457200">
              <a:spcAft>
                <a:spcPts val="1000"/>
              </a:spcAft>
              <a:buFont typeface="Arial"/>
              <a:buChar char="•"/>
              <a:defRPr/>
            </a:pPr>
            <a:r>
              <a:rPr lang="en-US" sz="2800">
                <a:latin typeface="Times"/>
                <a:cs typeface="Arial"/>
              </a:rPr>
              <a:t>Reconstructs the expected bill by applying tariff rules and formula trees programmatically.</a:t>
            </a:r>
            <a:endParaRPr lang="en-US" sz="7250">
              <a:latin typeface="Times"/>
              <a:cs typeface="Arial"/>
            </a:endParaRPr>
          </a:p>
          <a:p>
            <a:pPr marL="457200" indent="-457200">
              <a:spcAft>
                <a:spcPts val="1000"/>
              </a:spcAft>
              <a:buFont typeface="Arial"/>
              <a:buChar char="•"/>
              <a:defRPr/>
            </a:pPr>
            <a:r>
              <a:rPr lang="en-US" sz="2800">
                <a:latin typeface="Times"/>
                <a:cs typeface="Arial"/>
              </a:rPr>
              <a:t>Computes:</a:t>
            </a:r>
            <a:endParaRPr lang="en-US" sz="7250">
              <a:latin typeface="Times"/>
              <a:cs typeface="Arial"/>
            </a:endParaRPr>
          </a:p>
          <a:p>
            <a:pPr marL="2300605" lvl="1" indent="-457200">
              <a:spcAft>
                <a:spcPts val="1000"/>
              </a:spcAft>
              <a:buFont typeface="Arial"/>
              <a:buChar char="•"/>
              <a:defRPr/>
            </a:pPr>
            <a:r>
              <a:rPr lang="en-US" sz="2800">
                <a:latin typeface="Times"/>
                <a:cs typeface="Arial"/>
              </a:rPr>
              <a:t>Customer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Tiered energy rates</a:t>
            </a:r>
            <a:endParaRPr lang="en-US" sz="7250">
              <a:latin typeface="Times"/>
              <a:cs typeface="Arial"/>
            </a:endParaRPr>
          </a:p>
          <a:p>
            <a:pPr marL="2300605" lvl="1" indent="-457200">
              <a:spcAft>
                <a:spcPts val="1000"/>
              </a:spcAft>
              <a:buFont typeface="Arial"/>
              <a:buChar char="•"/>
              <a:defRPr/>
            </a:pPr>
            <a:r>
              <a:rPr lang="en-US" sz="2800">
                <a:latin typeface="Times"/>
                <a:cs typeface="Arial"/>
              </a:rPr>
              <a:t>Time-of-use pricing</a:t>
            </a:r>
            <a:endParaRPr lang="en-US" sz="7250">
              <a:latin typeface="Times"/>
              <a:cs typeface="Arial"/>
            </a:endParaRPr>
          </a:p>
          <a:p>
            <a:pPr marL="2300605" lvl="1" indent="-457200">
              <a:spcAft>
                <a:spcPts val="1000"/>
              </a:spcAft>
              <a:buFont typeface="Arial"/>
              <a:buChar char="•"/>
              <a:defRPr/>
            </a:pPr>
            <a:r>
              <a:rPr lang="en-US" sz="2800">
                <a:latin typeface="Times"/>
                <a:cs typeface="Arial"/>
              </a:rPr>
              <a:t>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All surcharges and special provisions</a:t>
            </a:r>
            <a:endParaRPr lang="en-US" sz="7250">
              <a:latin typeface="Times"/>
              <a:cs typeface="Arial"/>
            </a:endParaRPr>
          </a:p>
          <a:p>
            <a:pPr marL="457200" indent="-457200">
              <a:spcAft>
                <a:spcPts val="1000"/>
              </a:spcAft>
              <a:buFont typeface="Arial"/>
              <a:buChar char="•"/>
              <a:defRPr/>
            </a:pPr>
            <a:r>
              <a:rPr lang="en-US" sz="2800">
                <a:latin typeface="Times"/>
                <a:cs typeface="Arial"/>
              </a:rPr>
              <a:t>Generates a precise, machine-calculated bill for comparison.</a:t>
            </a:r>
            <a:endParaRPr lang="en-US" sz="7250">
              <a:latin typeface="Times"/>
              <a:cs typeface="Arial"/>
            </a:endParaRPr>
          </a:p>
          <a:p>
            <a:pPr>
              <a:defRPr/>
            </a:pPr>
            <a:r>
              <a:rPr lang="en-US" sz="3200" b="1">
                <a:solidFill>
                  <a:schemeClr val="tx2"/>
                </a:solidFill>
                <a:latin typeface="Times"/>
                <a:cs typeface="Arial"/>
              </a:rPr>
              <a:t>Intelligent Discrepancy Detection</a:t>
            </a:r>
          </a:p>
          <a:p>
            <a:pPr marL="457200" indent="-457200">
              <a:spcAft>
                <a:spcPts val="1000"/>
              </a:spcAft>
              <a:buFont typeface="Arial"/>
              <a:buChar char="•"/>
              <a:defRPr/>
            </a:pPr>
            <a:r>
              <a:rPr lang="en-US" sz="2800">
                <a:latin typeface="Times"/>
                <a:cs typeface="Arial"/>
              </a:rPr>
              <a:t>Compares the system-calculated bill with the vendor-provided bill.</a:t>
            </a:r>
            <a:endParaRPr lang="en-US" sz="7250">
              <a:latin typeface="Times"/>
              <a:cs typeface="Arial"/>
            </a:endParaRPr>
          </a:p>
          <a:p>
            <a:pPr marL="457200" indent="-457200">
              <a:spcAft>
                <a:spcPts val="1000"/>
              </a:spcAft>
              <a:buFont typeface="Arial"/>
              <a:buChar char="•"/>
              <a:defRPr/>
            </a:pPr>
            <a:r>
              <a:rPr lang="en-US" sz="2800">
                <a:latin typeface="Times"/>
                <a:cs typeface="Arial"/>
              </a:rPr>
              <a:t>Flags:</a:t>
            </a:r>
            <a:endParaRPr lang="en-US" sz="7250">
              <a:latin typeface="Times"/>
              <a:cs typeface="Arial"/>
            </a:endParaRPr>
          </a:p>
          <a:p>
            <a:pPr marL="2300605" lvl="1" indent="-457200">
              <a:spcAft>
                <a:spcPts val="1000"/>
              </a:spcAft>
              <a:buFont typeface="Arial"/>
              <a:buChar char="•"/>
              <a:defRPr/>
            </a:pPr>
            <a:r>
              <a:rPr lang="en-US" sz="2800">
                <a:latin typeface="Times"/>
                <a:cs typeface="Arial"/>
              </a:rPr>
              <a:t>Overcharges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Misapplied service class</a:t>
            </a:r>
            <a:endParaRPr lang="en-US" sz="7250">
              <a:latin typeface="Times"/>
              <a:cs typeface="Arial"/>
            </a:endParaRPr>
          </a:p>
          <a:p>
            <a:pPr marL="2300605" lvl="1" indent="-457200">
              <a:spcAft>
                <a:spcPts val="1000"/>
              </a:spcAft>
              <a:buFont typeface="Arial"/>
              <a:buChar char="•"/>
              <a:defRPr/>
            </a:pPr>
            <a:r>
              <a:rPr lang="en-US" sz="2800">
                <a:latin typeface="Times"/>
                <a:cs typeface="Arial"/>
              </a:rPr>
              <a:t>Missing or incorrect demand charges</a:t>
            </a:r>
            <a:endParaRPr lang="en-US" sz="7250">
              <a:latin typeface="Times"/>
              <a:cs typeface="Arial"/>
            </a:endParaRPr>
          </a:p>
          <a:p>
            <a:pPr marL="2300605" lvl="1" indent="-457200">
              <a:spcAft>
                <a:spcPts val="1000"/>
              </a:spcAft>
              <a:buFont typeface="Arial"/>
              <a:buChar char="•"/>
              <a:defRPr/>
            </a:pPr>
            <a:r>
              <a:rPr lang="en-US" sz="2800">
                <a:latin typeface="Times"/>
                <a:cs typeface="Arial"/>
              </a:rPr>
              <a:t>Incorrect rate tier usage</a:t>
            </a:r>
            <a:endParaRPr lang="en-US" sz="7250">
              <a:latin typeface="Times"/>
              <a:cs typeface="Arial"/>
            </a:endParaRPr>
          </a:p>
          <a:p>
            <a:pPr marL="2300605" lvl="1" indent="-457200">
              <a:spcAft>
                <a:spcPts val="1000"/>
              </a:spcAft>
              <a:buFont typeface="Arial"/>
              <a:buChar char="•"/>
              <a:defRPr/>
            </a:pPr>
            <a:r>
              <a:rPr lang="en-US" sz="2800">
                <a:latin typeface="Times"/>
                <a:cs typeface="Arial"/>
              </a:rPr>
              <a:t>Surcharge miscalculations</a:t>
            </a:r>
            <a:endParaRPr lang="en-US" sz="7250">
              <a:latin typeface="Times"/>
              <a:cs typeface="Arial"/>
            </a:endParaRPr>
          </a:p>
          <a:p>
            <a:pPr marL="457200" indent="-457200">
              <a:spcAft>
                <a:spcPts val="1000"/>
              </a:spcAft>
              <a:buFont typeface="Arial"/>
              <a:buChar char="•"/>
              <a:defRPr/>
            </a:pPr>
            <a:r>
              <a:rPr lang="en-US" sz="2800">
                <a:latin typeface="Times"/>
                <a:cs typeface="Arial"/>
              </a:rPr>
              <a:t>Produces a transparent audit trail for every identified mismatch.</a:t>
            </a:r>
            <a:endParaRPr lang="en-US">
              <a:latin typeface="Times"/>
              <a:cs typeface="Arial"/>
            </a:endParaRPr>
          </a:p>
          <a:p>
            <a:pPr>
              <a:lnSpc>
                <a:spcPts val="4600"/>
              </a:lnSpc>
              <a:spcAft>
                <a:spcPts val="1000"/>
              </a:spcAft>
              <a:defRPr/>
            </a:pPr>
            <a:endParaRPr lang="en-US" sz="2800">
              <a:latin typeface="Arial" charset="0"/>
              <a:ea typeface="Arial" charset="0"/>
              <a:cs typeface="Arial" charset="0"/>
            </a:endParaRPr>
          </a:p>
        </p:txBody>
      </p:sp>
      <p:pic>
        <p:nvPicPr>
          <p:cNvPr id="8" name="Picture Placeholder 7" descr="A diagram of a system&#10;&#10;AI-generated content may be incorrect.">
            <a:extLst>
              <a:ext uri="{FF2B5EF4-FFF2-40B4-BE49-F238E27FC236}">
                <a16:creationId xmlns:a16="http://schemas.microsoft.com/office/drawing/2014/main" id="{7565D6EE-3128-1CE8-AE28-C202B97CF9AA}"/>
              </a:ext>
            </a:extLst>
          </p:cNvPr>
          <p:cNvPicPr>
            <a:picLocks noGrp="1" noChangeAspect="1"/>
          </p:cNvPicPr>
          <p:nvPr>
            <p:ph type="pic" sz="quarter" idx="4294967295"/>
          </p:nvPr>
        </p:nvPicPr>
        <p:blipFill>
          <a:blip r:embed="rId2"/>
          <a:stretch>
            <a:fillRect/>
          </a:stretch>
        </p:blipFill>
        <p:spPr>
          <a:xfrm>
            <a:off x="11624956" y="7912477"/>
            <a:ext cx="9838396" cy="9676936"/>
          </a:xfrm>
          <a:prstGeom prst="rect">
            <a:avLst/>
          </a:prstGeom>
        </p:spPr>
      </p:pic>
      <p:cxnSp>
        <p:nvCxnSpPr>
          <p:cNvPr id="159" name="Horizontal Section Divider" descr="Horizontal Divider">
            <a:extLst>
              <a:ext uri="{FF2B5EF4-FFF2-40B4-BE49-F238E27FC236}">
                <a16:creationId xmlns:a16="http://schemas.microsoft.com/office/drawing/2014/main" id="{389BB176-3399-FE49-A4FB-A181BD6533DC}"/>
              </a:ext>
            </a:extLst>
          </p:cNvPr>
          <p:cNvCxnSpPr>
            <a:cxnSpLocks/>
          </p:cNvCxnSpPr>
          <p:nvPr/>
        </p:nvCxnSpPr>
        <p:spPr bwMode="auto">
          <a:xfrm>
            <a:off x="3659828" y="27777661"/>
            <a:ext cx="9144000" cy="0"/>
          </a:xfrm>
          <a:prstGeom prst="line">
            <a:avLst/>
          </a:prstGeom>
          <a:noFill/>
          <a:ln w="25400" cap="flat" cmpd="sng" algn="ctr">
            <a:solidFill>
              <a:schemeClr val="tx1"/>
            </a:solidFill>
            <a:prstDash val="dash"/>
            <a:round/>
            <a:headEnd type="none" w="med" len="med"/>
            <a:tailEnd type="none" w="med" len="med"/>
          </a:ln>
          <a:effectLst/>
        </p:spPr>
      </p:cxnSp>
      <p:pic>
        <p:nvPicPr>
          <p:cNvPr id="9" name="Picture Placeholder 8" descr="A diagram of a multi-agent pipeline&#10;&#10;AI-generated content may be incorrect.">
            <a:extLst>
              <a:ext uri="{FF2B5EF4-FFF2-40B4-BE49-F238E27FC236}">
                <a16:creationId xmlns:a16="http://schemas.microsoft.com/office/drawing/2014/main" id="{5F11A42A-AE1F-C7C3-42D8-31C052391972}"/>
              </a:ext>
            </a:extLst>
          </p:cNvPr>
          <p:cNvPicPr>
            <a:picLocks noGrp="1" noChangeAspect="1"/>
          </p:cNvPicPr>
          <p:nvPr>
            <p:ph type="pic" sz="quarter" idx="4294967295"/>
          </p:nvPr>
        </p:nvPicPr>
        <p:blipFill>
          <a:blip r:embed="rId3"/>
          <a:stretch>
            <a:fillRect/>
          </a:stretch>
        </p:blipFill>
        <p:spPr>
          <a:xfrm>
            <a:off x="11585986" y="18403589"/>
            <a:ext cx="9883465" cy="5310071"/>
          </a:xfrm>
          <a:prstGeom prst="rect">
            <a:avLst/>
          </a:prstGeom>
        </p:spPr>
      </p:pic>
      <p:sp>
        <p:nvSpPr>
          <p:cNvPr id="15" name="Data Analysis Textbox">
            <a:extLst>
              <a:ext uri="{FF2B5EF4-FFF2-40B4-BE49-F238E27FC236}">
                <a16:creationId xmlns:a16="http://schemas.microsoft.com/office/drawing/2014/main" id="{D2D38290-E5F3-D246-A2F5-6C432990F86D}"/>
              </a:ext>
            </a:extLst>
          </p:cNvPr>
          <p:cNvSpPr txBox="1"/>
          <p:nvPr/>
        </p:nvSpPr>
        <p:spPr>
          <a:xfrm>
            <a:off x="11772900" y="6566483"/>
            <a:ext cx="9796182" cy="1270541"/>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rPr>
              <a:t>Data Analysis </a:t>
            </a:r>
          </a:p>
          <a:p>
            <a:pPr>
              <a:lnSpc>
                <a:spcPts val="4600"/>
              </a:lnSpc>
              <a:spcAft>
                <a:spcPts val="1000"/>
              </a:spcAft>
              <a:defRPr/>
            </a:pPr>
            <a:endParaRPr lang="en-US" sz="2800">
              <a:latin typeface="Arial" charset="0"/>
              <a:ea typeface="Arial" charset="0"/>
              <a:cs typeface="Arial" charset="0"/>
            </a:endParaRPr>
          </a:p>
        </p:txBody>
      </p:sp>
      <p:cxnSp>
        <p:nvCxnSpPr>
          <p:cNvPr id="20" name="Horizontal Section Divider" descr="Horizontal Divider">
            <a:extLst>
              <a:ext uri="{FF2B5EF4-FFF2-40B4-BE49-F238E27FC236}">
                <a16:creationId xmlns:a16="http://schemas.microsoft.com/office/drawing/2014/main" id="{AE917C2D-15AC-F845-B65F-CC75955CE3F5}"/>
              </a:ext>
            </a:extLst>
          </p:cNvPr>
          <p:cNvCxnSpPr>
            <a:cxnSpLocks/>
          </p:cNvCxnSpPr>
          <p:nvPr/>
        </p:nvCxnSpPr>
        <p:spPr bwMode="auto">
          <a:xfrm>
            <a:off x="11733542" y="181546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3" name="Vertical Section Divider" descr="Vertical Divider">
            <a:extLst>
              <a:ext uri="{FF2B5EF4-FFF2-40B4-BE49-F238E27FC236}">
                <a16:creationId xmlns:a16="http://schemas.microsoft.com/office/drawing/2014/main" id="{DA7784D9-159A-4347-AF9A-CC5C29A31A7E}"/>
              </a:ext>
            </a:extLst>
          </p:cNvPr>
          <p:cNvCxnSpPr>
            <a:cxnSpLocks/>
          </p:cNvCxnSpPr>
          <p:nvPr/>
        </p:nvCxnSpPr>
        <p:spPr bwMode="auto">
          <a:xfrm>
            <a:off x="21204536" y="24148776"/>
            <a:ext cx="0" cy="4657502"/>
          </a:xfrm>
          <a:prstGeom prst="line">
            <a:avLst/>
          </a:prstGeom>
          <a:noFill/>
          <a:ln w="25400" cap="flat" cmpd="sng" algn="ctr">
            <a:solidFill>
              <a:schemeClr val="tx1"/>
            </a:solidFill>
            <a:prstDash val="dash"/>
            <a:round/>
            <a:headEnd type="none" w="med" len="med"/>
            <a:tailEnd type="none" w="med" len="med"/>
          </a:ln>
          <a:effectLst/>
        </p:spPr>
      </p:cxnSp>
      <p:cxnSp>
        <p:nvCxnSpPr>
          <p:cNvPr id="81" name="Horizontal Section Divider" descr="Horizontal Divider">
            <a:extLst>
              <a:ext uri="{FF2B5EF4-FFF2-40B4-BE49-F238E27FC236}">
                <a16:creationId xmlns:a16="http://schemas.microsoft.com/office/drawing/2014/main" id="{01EF8704-8BB0-7146-93E1-EA97C4029BE3}"/>
              </a:ext>
            </a:extLst>
          </p:cNvPr>
          <p:cNvCxnSpPr>
            <a:cxnSpLocks/>
          </p:cNvCxnSpPr>
          <p:nvPr/>
        </p:nvCxnSpPr>
        <p:spPr bwMode="auto">
          <a:xfrm>
            <a:off x="961464" y="3990387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82" name="Horizontal Section Divider" descr="Horizontal Divider">
            <a:extLst>
              <a:ext uri="{FF2B5EF4-FFF2-40B4-BE49-F238E27FC236}">
                <a16:creationId xmlns:a16="http://schemas.microsoft.com/office/drawing/2014/main" id="{F47800FD-F2FD-224C-9194-884C5553719F}"/>
              </a:ext>
            </a:extLst>
          </p:cNvPr>
          <p:cNvCxnSpPr>
            <a:cxnSpLocks/>
          </p:cNvCxnSpPr>
          <p:nvPr/>
        </p:nvCxnSpPr>
        <p:spPr bwMode="auto">
          <a:xfrm>
            <a:off x="11934264" y="27791368"/>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26" name="Horizontal Section Divider" descr="Horizontal Divider">
            <a:extLst>
              <a:ext uri="{FF2B5EF4-FFF2-40B4-BE49-F238E27FC236}">
                <a16:creationId xmlns:a16="http://schemas.microsoft.com/office/drawing/2014/main" id="{03EBD820-D067-C342-8194-2D4A88DE18AF}"/>
              </a:ext>
            </a:extLst>
          </p:cNvPr>
          <p:cNvCxnSpPr>
            <a:cxnSpLocks/>
          </p:cNvCxnSpPr>
          <p:nvPr/>
        </p:nvCxnSpPr>
        <p:spPr bwMode="auto">
          <a:xfrm>
            <a:off x="11934264" y="3553911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28" name="Data Table Caption">
            <a:extLst>
              <a:ext uri="{FF2B5EF4-FFF2-40B4-BE49-F238E27FC236}">
                <a16:creationId xmlns:a16="http://schemas.microsoft.com/office/drawing/2014/main" id="{5A26DE8F-0ABE-C543-99DB-6EAD95D22649}"/>
              </a:ext>
            </a:extLst>
          </p:cNvPr>
          <p:cNvSpPr txBox="1"/>
          <p:nvPr/>
        </p:nvSpPr>
        <p:spPr>
          <a:xfrm>
            <a:off x="11893109" y="40216175"/>
            <a:ext cx="7394194" cy="461665"/>
          </a:xfrm>
          <a:prstGeom prst="rect">
            <a:avLst/>
          </a:prstGeom>
          <a:noFill/>
        </p:spPr>
        <p:txBody>
          <a:bodyPr wrap="square">
            <a:spAutoFit/>
          </a:bodyPr>
          <a:lstStyle/>
          <a:p>
            <a:pPr>
              <a:spcBef>
                <a:spcPts val="528"/>
              </a:spcBef>
              <a:buClr>
                <a:schemeClr val="tx2"/>
              </a:buClr>
              <a:defRPr/>
            </a:pPr>
            <a:r>
              <a:rPr lang="en-US" sz="2400" i="1">
                <a:latin typeface="Arial" charset="0"/>
                <a:ea typeface="Arial" charset="0"/>
                <a:cs typeface="Arial" charset="0"/>
              </a:rPr>
              <a:t>*Unamcorper efficitur sed in nulla. </a:t>
            </a:r>
          </a:p>
        </p:txBody>
      </p:sp>
      <p:sp>
        <p:nvSpPr>
          <p:cNvPr id="32" name="Results Textbox">
            <a:extLst>
              <a:ext uri="{FF2B5EF4-FFF2-40B4-BE49-F238E27FC236}">
                <a16:creationId xmlns:a16="http://schemas.microsoft.com/office/drawing/2014/main" id="{97FE620B-B1B3-034A-B857-17EC491FCCA0}"/>
              </a:ext>
            </a:extLst>
          </p:cNvPr>
          <p:cNvSpPr txBox="1"/>
          <p:nvPr/>
        </p:nvSpPr>
        <p:spPr>
          <a:xfrm>
            <a:off x="22593299" y="6566483"/>
            <a:ext cx="9141759"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cs typeface="Arial"/>
              </a:rPr>
              <a:t>TIMELINE</a:t>
            </a:r>
          </a:p>
        </p:txBody>
      </p:sp>
      <p:cxnSp>
        <p:nvCxnSpPr>
          <p:cNvPr id="31" name="Horizontal Section Divider" descr="Horizontal Divider">
            <a:extLst>
              <a:ext uri="{FF2B5EF4-FFF2-40B4-BE49-F238E27FC236}">
                <a16:creationId xmlns:a16="http://schemas.microsoft.com/office/drawing/2014/main" id="{1C281BA3-3FCE-C942-8997-82FE52D1E5B3}"/>
              </a:ext>
            </a:extLst>
          </p:cNvPr>
          <p:cNvCxnSpPr>
            <a:cxnSpLocks/>
          </p:cNvCxnSpPr>
          <p:nvPr/>
        </p:nvCxnSpPr>
        <p:spPr bwMode="auto">
          <a:xfrm>
            <a:off x="11936451" y="2713746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8" name="Conclusion Analysis Textbox">
            <a:extLst>
              <a:ext uri="{FF2B5EF4-FFF2-40B4-BE49-F238E27FC236}">
                <a16:creationId xmlns:a16="http://schemas.microsoft.com/office/drawing/2014/main" id="{14CB0EA0-C5A2-F042-A35B-A8E785B470A6}"/>
              </a:ext>
            </a:extLst>
          </p:cNvPr>
          <p:cNvSpPr txBox="1"/>
          <p:nvPr/>
        </p:nvSpPr>
        <p:spPr>
          <a:xfrm>
            <a:off x="22239248" y="18690150"/>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RESULT</a:t>
            </a:r>
          </a:p>
        </p:txBody>
      </p:sp>
      <p:cxnSp>
        <p:nvCxnSpPr>
          <p:cNvPr id="39" name="Horizontal Section Divider" descr="Horizontal Divider">
            <a:extLst>
              <a:ext uri="{FF2B5EF4-FFF2-40B4-BE49-F238E27FC236}">
                <a16:creationId xmlns:a16="http://schemas.microsoft.com/office/drawing/2014/main" id="{EBEF37B1-D346-FE49-ADBC-6DE02CF17A8D}"/>
              </a:ext>
            </a:extLst>
          </p:cNvPr>
          <p:cNvCxnSpPr>
            <a:cxnSpLocks/>
          </p:cNvCxnSpPr>
          <p:nvPr/>
        </p:nvCxnSpPr>
        <p:spPr bwMode="auto">
          <a:xfrm>
            <a:off x="11802635" y="33202905"/>
            <a:ext cx="9144000" cy="0"/>
          </a:xfrm>
          <a:prstGeom prst="line">
            <a:avLst/>
          </a:prstGeom>
          <a:noFill/>
          <a:ln w="25400" cap="flat" cmpd="sng" algn="ctr">
            <a:solidFill>
              <a:schemeClr val="tx1"/>
            </a:solidFill>
            <a:prstDash val="dash"/>
            <a:round/>
            <a:headEnd type="none" w="med" len="med"/>
            <a:tailEnd type="none" w="med" len="med"/>
          </a:ln>
          <a:effectLst/>
        </p:spPr>
      </p:cxnSp>
      <p:cxnSp>
        <p:nvCxnSpPr>
          <p:cNvPr id="78" name="Horizontal Section Divider" descr="Horizontal Divider">
            <a:extLst>
              <a:ext uri="{FF2B5EF4-FFF2-40B4-BE49-F238E27FC236}">
                <a16:creationId xmlns:a16="http://schemas.microsoft.com/office/drawing/2014/main" id="{38D91B9C-21D9-FE49-A0AE-4490F716906C}"/>
              </a:ext>
            </a:extLst>
          </p:cNvPr>
          <p:cNvCxnSpPr>
            <a:cxnSpLocks/>
          </p:cNvCxnSpPr>
          <p:nvPr/>
        </p:nvCxnSpPr>
        <p:spPr bwMode="auto">
          <a:xfrm>
            <a:off x="23979767" y="36484485"/>
            <a:ext cx="9144000" cy="0"/>
          </a:xfrm>
          <a:prstGeom prst="line">
            <a:avLst/>
          </a:prstGeom>
          <a:noFill/>
          <a:ln w="25400" cap="flat" cmpd="sng" algn="ctr">
            <a:solidFill>
              <a:schemeClr val="tx1"/>
            </a:solidFill>
            <a:prstDash val="dash"/>
            <a:round/>
            <a:headEnd type="none" w="med" len="med"/>
            <a:tailEnd type="none" w="med" len="med"/>
          </a:ln>
          <a:effectLst/>
        </p:spPr>
      </p:cxnSp>
      <p:sp>
        <p:nvSpPr>
          <p:cNvPr id="79" name="References Textbox">
            <a:extLst>
              <a:ext uri="{FF2B5EF4-FFF2-40B4-BE49-F238E27FC236}">
                <a16:creationId xmlns:a16="http://schemas.microsoft.com/office/drawing/2014/main" id="{27A69946-CEA4-AE4D-A818-BC08D3CC14B2}"/>
              </a:ext>
            </a:extLst>
          </p:cNvPr>
          <p:cNvSpPr txBox="1"/>
          <p:nvPr/>
        </p:nvSpPr>
        <p:spPr>
          <a:xfrm>
            <a:off x="22707600" y="36816517"/>
            <a:ext cx="8724900" cy="3842847"/>
          </a:xfrm>
          <a:prstGeom prst="rect">
            <a:avLst/>
          </a:prstGeom>
          <a:noFill/>
          <a:effectLst/>
        </p:spPr>
        <p:txBody>
          <a:bodyPr wrap="square">
            <a:spAutoFit/>
          </a:bodyPr>
          <a:lstStyle/>
          <a:p>
            <a:pPr>
              <a:lnSpc>
                <a:spcPts val="3336"/>
              </a:lnSpc>
              <a:spcAft>
                <a:spcPts val="1054"/>
              </a:spcAft>
              <a:buClr>
                <a:schemeClr val="tx2"/>
              </a:buClr>
              <a:defRPr/>
            </a:pPr>
            <a:r>
              <a:rPr lang="en-US" sz="4400" b="1">
                <a:solidFill>
                  <a:srgbClr val="005BBB"/>
                </a:solidFill>
                <a:latin typeface="+mj-lt"/>
              </a:rPr>
              <a:t>References</a:t>
            </a:r>
            <a:endParaRPr lang="en-US" sz="4400">
              <a:latin typeface="Arial" charset="0"/>
              <a:ea typeface="Arial" charset="0"/>
              <a:cs typeface="Arial" charset="0"/>
            </a:endParaRPr>
          </a:p>
          <a:p>
            <a:pPr>
              <a:lnSpc>
                <a:spcPts val="3600"/>
              </a:lnSpc>
              <a:buClr>
                <a:schemeClr val="tx2"/>
              </a:buClr>
              <a:buFont typeface="+mj-lt"/>
              <a:buAutoNum type="arabicPeriod"/>
              <a:defRPr/>
            </a:pPr>
            <a:r>
              <a:rPr lang="en-US" sz="2400">
                <a:latin typeface="Arial" charset="0"/>
                <a:ea typeface="Arial" charset="0"/>
                <a:cs typeface="Arial" charset="0"/>
              </a:rPr>
              <a:t>  Phasellus nec lectus bibendum, posuere nibh id,</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a:p>
            <a:pPr>
              <a:lnSpc>
                <a:spcPts val="3600"/>
              </a:lnSpc>
              <a:buClr>
                <a:schemeClr val="tx2"/>
              </a:buClr>
              <a:buFont typeface="+mj-lt"/>
              <a:buAutoNum type="arabicPeriod"/>
              <a:defRPr/>
            </a:pPr>
            <a:r>
              <a:rPr lang="en-US" sz="2400">
                <a:latin typeface="Arial" charset="0"/>
                <a:ea typeface="Arial" charset="0"/>
                <a:cs typeface="Arial" charset="0"/>
              </a:rPr>
              <a:t>  Aenean et est sem. Phasellus nec lectus bibendum,</a:t>
            </a:r>
          </a:p>
          <a:p>
            <a:pPr>
              <a:lnSpc>
                <a:spcPts val="3600"/>
              </a:lnSpc>
              <a:buClr>
                <a:schemeClr val="tx2"/>
              </a:buClr>
              <a:buFont typeface="+mj-lt"/>
              <a:buAutoNum type="arabicPeriod"/>
              <a:defRPr/>
            </a:pPr>
            <a:r>
              <a:rPr lang="en-US" sz="2400">
                <a:latin typeface="Arial" charset="0"/>
                <a:ea typeface="Arial" charset="0"/>
                <a:cs typeface="Arial" charset="0"/>
              </a:rPr>
              <a:t>  Lacinia magna. Mauris orci mi, varius diam id, egestas</a:t>
            </a:r>
          </a:p>
          <a:p>
            <a:pPr>
              <a:lnSpc>
                <a:spcPts val="3600"/>
              </a:lnSpc>
              <a:buClr>
                <a:schemeClr val="tx2"/>
              </a:buClr>
              <a:buFont typeface="+mj-lt"/>
              <a:buAutoNum type="arabicPeriod"/>
              <a:defRPr/>
            </a:pPr>
            <a:r>
              <a:rPr lang="en-US" sz="2400">
                <a:latin typeface="Arial" charset="0"/>
                <a:ea typeface="Arial" charset="0"/>
                <a:cs typeface="Arial" charset="0"/>
              </a:rPr>
              <a:t>  Mauris orci mi, varius id diam id, egestas auctor enim</a:t>
            </a:r>
          </a:p>
          <a:p>
            <a:pPr>
              <a:lnSpc>
                <a:spcPts val="3600"/>
              </a:lnSpc>
              <a:buClr>
                <a:schemeClr val="tx2"/>
              </a:buClr>
              <a:buFont typeface="+mj-lt"/>
              <a:buAutoNum type="arabicPeriod"/>
              <a:defRPr/>
            </a:pPr>
            <a:r>
              <a:rPr lang="en-US" sz="2400">
                <a:latin typeface="Arial" charset="0"/>
                <a:ea typeface="Arial" charset="0"/>
                <a:cs typeface="Arial" charset="0"/>
              </a:rPr>
              <a:t>  Duis vitae tincidunt tortor, vitae sollicitudin magna</a:t>
            </a: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pic>
        <p:nvPicPr>
          <p:cNvPr id="86" name="Picture 85" descr="A screenshot of a computer&#10;&#10;AI-generated content may be incorrect.">
            <a:extLst>
              <a:ext uri="{FF2B5EF4-FFF2-40B4-BE49-F238E27FC236}">
                <a16:creationId xmlns:a16="http://schemas.microsoft.com/office/drawing/2014/main" id="{9C6D9630-C16D-A7B3-1C87-426CCD4FE400}"/>
              </a:ext>
            </a:extLst>
          </p:cNvPr>
          <p:cNvPicPr>
            <a:picLocks noChangeAspect="1"/>
          </p:cNvPicPr>
          <p:nvPr/>
        </p:nvPicPr>
        <p:blipFill>
          <a:blip r:embed="rId4"/>
          <a:stretch>
            <a:fillRect/>
          </a:stretch>
        </p:blipFill>
        <p:spPr>
          <a:xfrm>
            <a:off x="22223101" y="19960567"/>
            <a:ext cx="10350887" cy="6378727"/>
          </a:xfrm>
          <a:prstGeom prst="rect">
            <a:avLst/>
          </a:prstGeom>
        </p:spPr>
      </p:pic>
      <p:pic>
        <p:nvPicPr>
          <p:cNvPr id="87" name="Picture 86" descr="A screenshot of a computer&#10;&#10;AI-generated content may be incorrect.">
            <a:extLst>
              <a:ext uri="{FF2B5EF4-FFF2-40B4-BE49-F238E27FC236}">
                <a16:creationId xmlns:a16="http://schemas.microsoft.com/office/drawing/2014/main" id="{346D165C-3D72-7D60-6762-54154D7B21B8}"/>
              </a:ext>
            </a:extLst>
          </p:cNvPr>
          <p:cNvPicPr>
            <a:picLocks noChangeAspect="1"/>
          </p:cNvPicPr>
          <p:nvPr/>
        </p:nvPicPr>
        <p:blipFill>
          <a:blip r:embed="rId5"/>
          <a:stretch>
            <a:fillRect/>
          </a:stretch>
        </p:blipFill>
        <p:spPr>
          <a:xfrm>
            <a:off x="22246103" y="26484612"/>
            <a:ext cx="10371795" cy="9388396"/>
          </a:xfrm>
          <a:prstGeom prst="rect">
            <a:avLst/>
          </a:prstGeom>
        </p:spPr>
      </p:pic>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4</Slides>
  <Notes>0</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Research Poster Template</vt:lpstr>
      <vt:lpstr>PowerPoint Presentation</vt:lpstr>
      <vt:lpstr>PowerPoint Presentation</vt:lpstr>
      <vt:lpstr>PowerPoint Presentation</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revision>1</cp:revision>
  <cp:lastPrinted>2016-09-29T19:48:31Z</cp:lastPrinted>
  <dcterms:created xsi:type="dcterms:W3CDTF">2016-09-29T18:43:16Z</dcterms:created>
  <dcterms:modified xsi:type="dcterms:W3CDTF">2025-11-24T07:16:56Z</dcterms:modified>
  <cp:category/>
</cp:coreProperties>
</file>